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1" r:id="rId2"/>
    <p:sldMasterId id="2147483685" r:id="rId3"/>
    <p:sldMasterId id="2147483733" r:id="rId4"/>
  </p:sldMasterIdLst>
  <p:notesMasterIdLst>
    <p:notesMasterId r:id="rId26"/>
  </p:notesMasterIdLst>
  <p:handoutMasterIdLst>
    <p:handoutMasterId r:id="rId27"/>
  </p:handoutMasterIdLst>
  <p:sldIdLst>
    <p:sldId id="344" r:id="rId5"/>
    <p:sldId id="363" r:id="rId6"/>
    <p:sldId id="368" r:id="rId7"/>
    <p:sldId id="369" r:id="rId8"/>
    <p:sldId id="374" r:id="rId9"/>
    <p:sldId id="371" r:id="rId10"/>
    <p:sldId id="372" r:id="rId11"/>
    <p:sldId id="370" r:id="rId12"/>
    <p:sldId id="373" r:id="rId13"/>
    <p:sldId id="378" r:id="rId14"/>
    <p:sldId id="379" r:id="rId15"/>
    <p:sldId id="382" r:id="rId16"/>
    <p:sldId id="388" r:id="rId17"/>
    <p:sldId id="395" r:id="rId18"/>
    <p:sldId id="396" r:id="rId19"/>
    <p:sldId id="397" r:id="rId20"/>
    <p:sldId id="359" r:id="rId21"/>
    <p:sldId id="360" r:id="rId22"/>
    <p:sldId id="398" r:id="rId23"/>
    <p:sldId id="384" r:id="rId24"/>
    <p:sldId id="3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B379"/>
    <a:srgbClr val="262625"/>
    <a:srgbClr val="AAACB2"/>
    <a:srgbClr val="9BBF71"/>
    <a:srgbClr val="7DE5CB"/>
    <a:srgbClr val="BFC2C9"/>
    <a:srgbClr val="55D6E8"/>
    <a:srgbClr val="5AD6E7"/>
    <a:srgbClr val="EE7874"/>
    <a:srgbClr val="91B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23" autoAdjust="0"/>
    <p:restoredTop sz="91020"/>
  </p:normalViewPr>
  <p:slideViewPr>
    <p:cSldViewPr snapToGrid="0">
      <p:cViewPr varScale="1">
        <p:scale>
          <a:sx n="116" d="100"/>
          <a:sy n="116" d="100"/>
        </p:scale>
        <p:origin x="4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5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D-9F4A-A38F-9578F6313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FD-9F4A-A38F-9578F6313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2-1641-85CB-3A511050D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02-1641-85CB-3A511050D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7-FA47-BE75-8BE3548FD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F7-FA47-BE75-8BE3548FD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53EBD-2868-854D-B7E4-FEB3D2B729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E9156-2865-E34D-B5BE-6030F5B64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49C0C-E19E-2A41-9ADF-2987DE64CDD3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48FF2-80CA-5040-A76B-E7E8773EE7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9548-A76A-A44A-B5A6-B38389EF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A50A9-82D1-EE42-A9BF-9F5047B52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4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E1E33-D903-42F5-918E-4EEA31BDA9DA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9F632-0407-4C0A-BE8F-CDAC80746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6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2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50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4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50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26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2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you have copy and pasted the icons you like onto your presentation slides, delete this page out of the presentation.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10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you have copy and pasted the icons you like onto your presentation slides, delete this page out of the presentation.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8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an End slide theme and then delete the other options.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9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3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an End slide theme and then delete the other options.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8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3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6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6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Switch out the image on the right to something relevant to your presentation by deleting image and clicking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0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7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4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7297" y="2228961"/>
            <a:ext cx="8617403" cy="1340559"/>
          </a:xfrm>
          <a:prstGeom prst="rect">
            <a:avLst/>
          </a:prstGeom>
        </p:spPr>
        <p:txBody>
          <a:bodyPr anchor="b"/>
          <a:lstStyle>
            <a:lvl1pPr algn="ctr">
              <a:defRPr sz="42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9880" y="3809815"/>
            <a:ext cx="5572238" cy="5055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EA7207-FAB4-AFF1-9CAC-0ADED71EE5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770343"/>
            <a:ext cx="5829300" cy="121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6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59F6BA-97D7-E05F-FD78-D9B80974E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98104"/>
            <a:ext cx="6324600" cy="140208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14C7961-C403-D210-9E42-C76D936E90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024" y="665127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3B75857-D2EF-58FB-D1B3-9469E47242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r="97840" b="67276"/>
          <a:stretch/>
        </p:blipFill>
        <p:spPr>
          <a:xfrm rot="16200000">
            <a:off x="536789" y="-316908"/>
            <a:ext cx="327025" cy="14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4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070BE-1FEE-F04B-B456-3EF06CBAA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3109" y="4776009"/>
            <a:ext cx="4660243" cy="960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3126" y="2685090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3108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1201" y="620440"/>
            <a:ext cx="4799861" cy="55325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6558B9-682F-0CB7-8539-C31513C8D8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95" y="5927414"/>
            <a:ext cx="3074641" cy="6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"/>
            <a:ext cx="578478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5766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070BE-1FEE-F04B-B456-3EF06CBAA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5766" y="4776009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5783" y="2685090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5765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B3590-D1C8-E9D3-1DEF-211A138FE204}"/>
              </a:ext>
            </a:extLst>
          </p:cNvPr>
          <p:cNvSpPr/>
          <p:nvPr userDrawn="1"/>
        </p:nvSpPr>
        <p:spPr>
          <a:xfrm>
            <a:off x="126999" y="228600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45AAE16-0BD2-73E5-404B-35DCD68647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65" y="5999707"/>
            <a:ext cx="3394130" cy="7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5766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5783" y="2685090"/>
            <a:ext cx="4660900" cy="1900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5765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7067"/>
            <a:ext cx="609600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E4D3ECB-DC85-8D9A-FFAF-D648A688A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766" y="4776009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BA5C1-8EBD-666D-B2D6-DE9026DB15B7}"/>
              </a:ext>
            </a:extLst>
          </p:cNvPr>
          <p:cNvSpPr/>
          <p:nvPr userDrawn="1"/>
        </p:nvSpPr>
        <p:spPr>
          <a:xfrm>
            <a:off x="126999" y="237067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7E56CB-B23E-0AB5-494F-2E13D3318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65" y="5904561"/>
            <a:ext cx="3186597" cy="66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69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C5BD9B1-F582-7B14-B1E5-5245071D7D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7587" y="0"/>
            <a:ext cx="442441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8F0CA24-F20F-B55D-D813-1FFAD7DE82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69" y="4622004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3932A10-2330-511A-6AAF-2341A2669F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786" y="2531085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56D4D74-0C86-A116-E99E-4F1F819BCF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68" y="2090839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F3FB48-3669-D319-598A-9376753D6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68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B379"/>
                </a:solidFill>
              </a:defRPr>
            </a:lvl1pPr>
          </a:lstStyle>
          <a:p>
            <a:r>
              <a:rPr lang="en-US" dirty="0"/>
              <a:t>CLICK TO EDIT HEADING TEXT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43F7161-680B-83DB-E5B9-8F7C73D79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24" y="6078918"/>
            <a:ext cx="2805749" cy="5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 points, and image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AFDB238-CE84-D341-B157-1AA523A75A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3127" y="2436888"/>
            <a:ext cx="4660900" cy="256063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EAD4234-EBED-FC4C-AC38-CEE9D5873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3109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9F6BA08-429D-4C46-A161-74FD957782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78358" y="1906996"/>
            <a:ext cx="4916337" cy="32875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9BAAC-E920-383C-D6A9-117DC9479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CB0EF9E-C36C-D468-08F5-7443921F2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95" y="5794871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724" y="1864058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A90381-4BF6-F86C-1CBC-9F2C5B41F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25" y="-1564944"/>
            <a:ext cx="12192001" cy="6858001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4D390D-B812-485E-C9D5-D87E5D2E7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3" y="6030232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ontinu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724" y="1864058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HEADING TEXT (CONTINUED)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7"/>
            <a:ext cx="4882642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5AEA59-F2FD-EB03-B9F7-1EF29A1B8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778" y="-154005"/>
            <a:ext cx="12192001" cy="6858001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25A6CE-5CDC-DB93-C057-715A3452D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4" y="6032719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9E00D0D-5314-1900-443B-BC89294BF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7587" y="0"/>
            <a:ext cx="442441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A99A8F-9E58-B0C8-D24E-D667C513D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68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B379"/>
                </a:solidFill>
              </a:defRPr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82357C-8D5E-C9A6-B48F-9B05A914B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785" y="273452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F8CCB0FA-100B-00A5-F160-F3AA67E6A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68" y="2250741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6FAB7C-5C71-F324-563A-D91C45D48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34" y="5981749"/>
            <a:ext cx="2613718" cy="5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94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705652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221865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56055-237F-22C0-6FC8-C8A97D850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936368B-D84B-C95E-C4C0-2EA9B1CB06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73152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C9B5A-B09D-0205-4BF4-0A4E753447E1}"/>
              </a:ext>
            </a:extLst>
          </p:cNvPr>
          <p:cNvSpPr/>
          <p:nvPr userDrawn="1"/>
        </p:nvSpPr>
        <p:spPr>
          <a:xfrm>
            <a:off x="10634133" y="228600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0940F7-7BA4-26E4-19E2-D9033FE11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99" y="6010926"/>
            <a:ext cx="2168743" cy="4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2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them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1775" y="1906514"/>
            <a:ext cx="8134855" cy="1339764"/>
          </a:xfrm>
          <a:prstGeom prst="rect">
            <a:avLst/>
          </a:prstGeom>
        </p:spPr>
        <p:txBody>
          <a:bodyPr anchor="b"/>
          <a:lstStyle>
            <a:lvl1pPr algn="l">
              <a:defRPr sz="48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01775" y="3762424"/>
            <a:ext cx="8134855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9EE2E4-FF7F-93BB-4870-7E916A15D056}"/>
              </a:ext>
            </a:extLst>
          </p:cNvPr>
          <p:cNvCxnSpPr/>
          <p:nvPr userDrawn="1"/>
        </p:nvCxnSpPr>
        <p:spPr>
          <a:xfrm>
            <a:off x="2901775" y="3494699"/>
            <a:ext cx="8134855" cy="0"/>
          </a:xfrm>
          <a:prstGeom prst="line">
            <a:avLst/>
          </a:prstGeom>
          <a:ln>
            <a:solidFill>
              <a:srgbClr val="CBB3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F29EAF-8A99-3B30-87F5-98E852907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75" y="5962822"/>
            <a:ext cx="3194225" cy="6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705652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221865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56055-237F-22C0-6FC8-C8A97D850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974640FF-E7AB-BC4D-BCA1-523A1D2C098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06650" y="0"/>
            <a:ext cx="578478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0D4752-9B58-6A2A-6E99-F50F4481D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0A73D-9E92-8A6C-A48B-2DC7949A6A35}"/>
              </a:ext>
            </a:extLst>
          </p:cNvPr>
          <p:cNvSpPr/>
          <p:nvPr userDrawn="1"/>
        </p:nvSpPr>
        <p:spPr>
          <a:xfrm>
            <a:off x="10600267" y="220133"/>
            <a:ext cx="1380066" cy="64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9FCFEF8-900F-477E-D2A3-CE093FE64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4" y="5895106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3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two text 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9566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D075532D-6778-42ED-A006-745E8ACF90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762" y="4957241"/>
            <a:ext cx="3980180" cy="8467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600" b="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photo description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EFD57501-C96E-D3F7-0BD1-B2074334B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3109" y="1762186"/>
            <a:ext cx="4660900" cy="3077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1692611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and two text 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F974FB2-8D75-DA41-B324-DD4C53B0A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5201" y="4983162"/>
            <a:ext cx="3980180" cy="824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913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BF82E2E-AA9D-F6D2-38E2-DBAEB221B6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5200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30A7BA35-F9A9-6AFD-D6D5-208F01FEC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3109" y="4983162"/>
            <a:ext cx="3980180" cy="824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3A822B0-96E3-EFF2-9CA5-76A949F8A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95" y="5794871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C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C5BB342-F305-7C4A-AB1C-2B52530AFB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F9707-6D9A-5799-8038-BF0A820B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9BF6F-5BE5-A949-A2BE-FEB6D3DE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660243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CLINICAL CARE HEADLINE</a:t>
            </a:r>
          </a:p>
        </p:txBody>
      </p:sp>
      <p:grpSp>
        <p:nvGrpSpPr>
          <p:cNvPr id="11" name="Group 10" descr="hospital or medical care center with a medical cross in the center">
            <a:extLst>
              <a:ext uri="{FF2B5EF4-FFF2-40B4-BE49-F238E27FC236}">
                <a16:creationId xmlns:a16="http://schemas.microsoft.com/office/drawing/2014/main" id="{597B5F21-FA6E-9C9D-8DDC-465B6F77D75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pic>
          <p:nvPicPr>
            <p:cNvPr id="3" name="Picture 2" descr="A black background with a gold cross&#10;&#10;Description automatically generated">
              <a:extLst>
                <a:ext uri="{FF2B5EF4-FFF2-40B4-BE49-F238E27FC236}">
                  <a16:creationId xmlns:a16="http://schemas.microsoft.com/office/drawing/2014/main" id="{106A7D71-07AA-D2E5-A6AA-2F9E27CDF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11" y="646617"/>
              <a:ext cx="557198" cy="5571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92B09C-5662-1FB6-2C32-7FF805F63BF7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97A31B8-8408-6B76-02D3-8A00ADD7D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9A4B781A-780C-0E4D-F564-EE5133F1BB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C5C55D74-9933-1413-D2F3-32553C6204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2278A-540D-7F25-3BC7-A4A820937EC2}"/>
              </a:ext>
            </a:extLst>
          </p:cNvPr>
          <p:cNvSpPr/>
          <p:nvPr userDrawn="1"/>
        </p:nvSpPr>
        <p:spPr>
          <a:xfrm>
            <a:off x="10100733" y="5717406"/>
            <a:ext cx="1786467" cy="98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DDD6DDE-736F-2B74-1B18-8FD8236299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" y="5919889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C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C5BB342-F305-7C4A-AB1C-2B52530AFB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F9707-6D9A-5799-8038-BF0A820B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9BF6F-5BE5-A949-A2BE-FEB6D3DE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873330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INNOVATION HEADLINE</a:t>
            </a:r>
          </a:p>
        </p:txBody>
      </p:sp>
      <p:grpSp>
        <p:nvGrpSpPr>
          <p:cNvPr id="5" name="Group 4" descr="lightbulb with a check mark inside.">
            <a:extLst>
              <a:ext uri="{FF2B5EF4-FFF2-40B4-BE49-F238E27FC236}">
                <a16:creationId xmlns:a16="http://schemas.microsoft.com/office/drawing/2014/main" id="{B2C48261-D241-235E-A93E-A8CF92021EF4}"/>
              </a:ext>
            </a:extLst>
          </p:cNvPr>
          <p:cNvGrpSpPr>
            <a:grpSpLocks/>
          </p:cNvGrpSpPr>
          <p:nvPr userDrawn="1"/>
        </p:nvGrpSpPr>
        <p:grpSpPr>
          <a:xfrm>
            <a:off x="874174" y="574561"/>
            <a:ext cx="768706" cy="768706"/>
            <a:chOff x="762784" y="565001"/>
            <a:chExt cx="768706" cy="7687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CB588D-06B8-3C8C-BE59-04F2D5C22FF1}"/>
                </a:ext>
              </a:extLst>
            </p:cNvPr>
            <p:cNvSpPr>
              <a:spLocks/>
            </p:cNvSpPr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 descr="A light bulb with a check mark inside&#10;&#10;Description automatically generated">
              <a:extLst>
                <a:ext uri="{FF2B5EF4-FFF2-40B4-BE49-F238E27FC236}">
                  <a16:creationId xmlns:a16="http://schemas.microsoft.com/office/drawing/2014/main" id="{F86BF694-0B3B-C486-B791-C47C42634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76" y="655870"/>
              <a:ext cx="558522" cy="558522"/>
            </a:xfrm>
            <a:prstGeom prst="rect">
              <a:avLst/>
            </a:prstGeom>
          </p:spPr>
        </p:pic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4C84C731-E710-A228-56DB-7CFD1EE9E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6721F9BA-CA9E-85AE-EF79-67188C5A9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8217F58-811C-5C40-A87A-12D494B33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27A0E2-67D5-5102-B57D-CC73A38E3268}"/>
              </a:ext>
            </a:extLst>
          </p:cNvPr>
          <p:cNvSpPr/>
          <p:nvPr userDrawn="1"/>
        </p:nvSpPr>
        <p:spPr>
          <a:xfrm>
            <a:off x="10557933" y="6054291"/>
            <a:ext cx="1481667" cy="583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9A353D-8EDE-C67C-CC0B-C2EB740B14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4" y="5946241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8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427140C0-418B-5EE1-D1DD-C4376327B6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E37B30-2226-E266-EDF0-0997DD9C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A838ED-37B0-8E30-A2EE-19E5E4640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556752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RESEARCH HEADLINE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288FEF-0C1D-48B5-82B2-33C78896D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02FEC70-B411-1E72-0494-002D3CE31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A574DE6-D597-F184-09F0-9333B6EBF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pSp>
        <p:nvGrpSpPr>
          <p:cNvPr id="14" name="Group 13" descr="a microscope ">
            <a:extLst>
              <a:ext uri="{FF2B5EF4-FFF2-40B4-BE49-F238E27FC236}">
                <a16:creationId xmlns:a16="http://schemas.microsoft.com/office/drawing/2014/main" id="{59B85B8C-5D04-C917-FF6A-1E94423A2E7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70F4081-A21E-60CF-E7B2-081B9D2F2B21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 descr="A black and white image of a microscope&#10;&#10;Description automatically generated">
              <a:extLst>
                <a:ext uri="{FF2B5EF4-FFF2-40B4-BE49-F238E27FC236}">
                  <a16:creationId xmlns:a16="http://schemas.microsoft.com/office/drawing/2014/main" id="{36E7246B-0D4C-7736-312E-944467C08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4" y="686185"/>
              <a:ext cx="522194" cy="52219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4D6DA47-03AA-997F-D10C-FBB6269B8DBC}"/>
              </a:ext>
            </a:extLst>
          </p:cNvPr>
          <p:cNvSpPr/>
          <p:nvPr userDrawn="1"/>
        </p:nvSpPr>
        <p:spPr>
          <a:xfrm>
            <a:off x="10718800" y="6054291"/>
            <a:ext cx="1337733" cy="541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7FF2CDC-DAEA-23BF-04C7-DC9261AECB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4" y="5931916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6D6174FA-1749-D5E4-C462-A59BB7D60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20ABD-B9F2-615C-59B5-37A37AF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556752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EDUCATION HEADLINE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BD633C53-D9DF-76EC-7BA4-C44EF0AB8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2A40816-152C-8B67-933B-D21D37B258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0E4EEA5C-CFEF-E025-A2FB-4127F6AD9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pSp>
        <p:nvGrpSpPr>
          <p:cNvPr id="14" name="Group 13" descr="a graduation cap with a yellow tassle.">
            <a:extLst>
              <a:ext uri="{FF2B5EF4-FFF2-40B4-BE49-F238E27FC236}">
                <a16:creationId xmlns:a16="http://schemas.microsoft.com/office/drawing/2014/main" id="{CE4BBA21-C98A-E206-0FD4-266B51166ED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752F6CA-60B5-B636-E27B-F74B6095CEAE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968DD4-C720-8E5D-394A-12FF6EB5D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89" y="665628"/>
              <a:ext cx="550550" cy="55055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56C0019-68A5-5D91-357A-F9FF4ADF3170}"/>
              </a:ext>
            </a:extLst>
          </p:cNvPr>
          <p:cNvSpPr/>
          <p:nvPr userDrawn="1"/>
        </p:nvSpPr>
        <p:spPr>
          <a:xfrm>
            <a:off x="10795000" y="6192372"/>
            <a:ext cx="1075267" cy="33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C4E144-4273-D06F-3561-89DD38C8FE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4" y="5947919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8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, bullet points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56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8F2A87B-0709-4C6C-FFFB-D967EDE10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E7873E6-231A-E641-FC01-F143579D9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4664630"/>
              </p:ext>
            </p:extLst>
          </p:nvPr>
        </p:nvGraphicFramePr>
        <p:xfrm>
          <a:off x="6096000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90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4664630"/>
              </p:ext>
            </p:extLst>
          </p:nvPr>
        </p:nvGraphicFramePr>
        <p:xfrm>
          <a:off x="6096000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A14B9C0-A3E8-0E35-FB83-1590E52511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5" y="4776009"/>
            <a:ext cx="4660243" cy="830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006D8592-E87F-9CC2-06D6-60C79076AB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2" y="2304303"/>
            <a:ext cx="4660900" cy="231849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C148AA9D-BF7B-8654-C06F-330073E0C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384675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them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7989" y="3773558"/>
            <a:ext cx="9144000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7989" y="2085595"/>
            <a:ext cx="6621327" cy="1343405"/>
          </a:xfrm>
          <a:prstGeom prst="rect">
            <a:avLst/>
          </a:prstGeom>
        </p:spPr>
        <p:txBody>
          <a:bodyPr anchor="b"/>
          <a:lstStyle>
            <a:lvl1pPr algn="l"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9A2B68-F14C-5FE5-8B1B-532BF7A674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9" y="5925960"/>
            <a:ext cx="2600916" cy="5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2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08588642"/>
              </p:ext>
            </p:extLst>
          </p:nvPr>
        </p:nvGraphicFramePr>
        <p:xfrm>
          <a:off x="861391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0D01191-55AD-78E4-2509-7FE9D354B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8252" y="243688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Tx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  <a:p>
            <a:pPr lvl="0"/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3357F88-C702-0392-49B6-4B6782289A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8234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3689635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8F2A87B-0709-4C6C-FFFB-D967EDE10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E7873E6-231A-E641-FC01-F143579D9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54BF4DC-D7C3-9BB7-4373-47DC280C85E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914636046"/>
              </p:ext>
            </p:extLst>
          </p:nvPr>
        </p:nvGraphicFramePr>
        <p:xfrm>
          <a:off x="6122505" y="1368132"/>
          <a:ext cx="5131879" cy="45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5319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FEACE92-D1EB-C3B1-01D5-92C6DB52A88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68688170"/>
              </p:ext>
            </p:extLst>
          </p:nvPr>
        </p:nvGraphicFramePr>
        <p:xfrm>
          <a:off x="6122505" y="1381384"/>
          <a:ext cx="5131879" cy="45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25087DD-B130-EBC8-84E7-85A2DBBE92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5" y="4776009"/>
            <a:ext cx="4660243" cy="830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C96CA8B-C2E6-C8B6-738F-EFA09AD4B7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2" y="2304304"/>
            <a:ext cx="4660900" cy="233543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73D4E2EC-3E2C-80E1-4B22-54929991AC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2277462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0D01191-55AD-78E4-2509-7FE9D354B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8252" y="243688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Tx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  <a:p>
            <a:pPr lvl="0"/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3357F88-C702-0392-49B6-4B6782289A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8234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09550B-4F32-C4B0-2042-CB268B11F68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9988957"/>
              </p:ext>
            </p:extLst>
          </p:nvPr>
        </p:nvGraphicFramePr>
        <p:xfrm>
          <a:off x="871922" y="1368132"/>
          <a:ext cx="5131879" cy="45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208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/Thank you Slide (them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AB716B-9961-9041-4542-B24BCD7FF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1775" y="2338774"/>
            <a:ext cx="8134855" cy="962096"/>
          </a:xfrm>
          <a:prstGeom prst="rect">
            <a:avLst/>
          </a:prstGeom>
        </p:spPr>
        <p:txBody>
          <a:bodyPr anchor="b"/>
          <a:lstStyle>
            <a:lvl1pPr algn="l">
              <a:defRPr sz="55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2AC4898-D972-3652-67A9-17FAF132D9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01775" y="3762424"/>
            <a:ext cx="8134855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or delete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166A4F-C57F-9CC8-4A06-33D431AF1991}"/>
              </a:ext>
            </a:extLst>
          </p:cNvPr>
          <p:cNvCxnSpPr/>
          <p:nvPr userDrawn="1"/>
        </p:nvCxnSpPr>
        <p:spPr>
          <a:xfrm>
            <a:off x="2901775" y="3494699"/>
            <a:ext cx="8134855" cy="0"/>
          </a:xfrm>
          <a:prstGeom prst="line">
            <a:avLst/>
          </a:prstGeom>
          <a:ln>
            <a:solidFill>
              <a:srgbClr val="CBB3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5EFA36-66DF-9D4E-96AF-C4A506D132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75" y="5894023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/thank you slide (them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233460F6-55F4-4C33-F3A3-0A68F9F5B2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7989" y="3773558"/>
            <a:ext cx="9144000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D977D-38F5-3053-0533-0B224CC1F4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7989" y="2442949"/>
            <a:ext cx="6621327" cy="986051"/>
          </a:xfrm>
          <a:prstGeom prst="rect">
            <a:avLst/>
          </a:prstGeom>
        </p:spPr>
        <p:txBody>
          <a:bodyPr anchor="b"/>
          <a:lstStyle>
            <a:lvl1pPr algn="l">
              <a:defRPr sz="55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B7E042-9BF1-C73D-1D95-14C2135FB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9" y="5805888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1209DC4-2E36-7146-9313-FC96B03FA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2165042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6021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74B0AEE-7C70-22BF-C681-C6BE1FBFB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3816421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7012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C08698A-43DD-2B26-B2E6-D3A623102D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2315167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rgbClr val="CBB37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4598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Break Slide (3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CAF303-12D4-C831-9BF1-A89C378D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98104"/>
            <a:ext cx="6324600" cy="140208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29B9651-FD6A-D230-B0BC-91698A707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024" y="665127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90798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1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1" r:id="rId2"/>
    <p:sldLayoutId id="2147483732" r:id="rId3"/>
    <p:sldLayoutId id="2147483754" r:id="rId4"/>
    <p:sldLayoutId id="21474837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8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45" r:id="rId2"/>
    <p:sldLayoutId id="2147483744" r:id="rId3"/>
    <p:sldLayoutId id="214748374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21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48" r:id="rId2"/>
    <p:sldLayoutId id="2147483749" r:id="rId3"/>
    <p:sldLayoutId id="2147483698" r:id="rId4"/>
    <p:sldLayoutId id="2147483689" r:id="rId5"/>
    <p:sldLayoutId id="2147483709" r:id="rId6"/>
    <p:sldLayoutId id="2147483710" r:id="rId7"/>
    <p:sldLayoutId id="2147483686" r:id="rId8"/>
    <p:sldLayoutId id="2147483735" r:id="rId9"/>
    <p:sldLayoutId id="2147483750" r:id="rId10"/>
    <p:sldLayoutId id="2147483741" r:id="rId11"/>
    <p:sldLayoutId id="2147483751" r:id="rId12"/>
    <p:sldLayoutId id="2147483688" r:id="rId13"/>
    <p:sldLayoutId id="2147483752" r:id="rId14"/>
    <p:sldLayoutId id="2147483696" r:id="rId15"/>
    <p:sldLayoutId id="2147483697" r:id="rId16"/>
    <p:sldLayoutId id="21474837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1A38E3-D28F-1C42-BDF8-EC581A238458}"/>
              </a:ext>
            </a:extLst>
          </p:cNvPr>
          <p:cNvSpPr/>
          <p:nvPr userDrawn="1"/>
        </p:nvSpPr>
        <p:spPr>
          <a:xfrm>
            <a:off x="-10758" y="-32274"/>
            <a:ext cx="296214" cy="6933304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D6C4DB-3520-BD91-E78D-2B7AE26EEA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88094"/>
            <a:ext cx="3098619" cy="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7" r:id="rId2"/>
    <p:sldLayoutId id="2147483736" r:id="rId3"/>
    <p:sldLayoutId id="2147483738" r:id="rId4"/>
    <p:sldLayoutId id="2147483739" r:id="rId5"/>
    <p:sldLayoutId id="21474837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1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png"/><Relationship Id="rId29" Type="http://schemas.openxmlformats.org/officeDocument/2006/relationships/image" Target="../media/image45.png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5.png"/><Relationship Id="rId51" Type="http://schemas.openxmlformats.org/officeDocument/2006/relationships/image" Target="../media/image67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0" Type="http://schemas.openxmlformats.org/officeDocument/2006/relationships/image" Target="../media/image37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5" Type="http://schemas.openxmlformats.org/officeDocument/2006/relationships/image" Target="../media/image32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9" Type="http://schemas.openxmlformats.org/officeDocument/2006/relationships/image" Target="../media/image19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42" Type="http://schemas.openxmlformats.org/officeDocument/2006/relationships/image" Target="../media/image107.png"/><Relationship Id="rId47" Type="http://schemas.openxmlformats.org/officeDocument/2006/relationships/image" Target="../media/image112.png"/><Relationship Id="rId50" Type="http://schemas.openxmlformats.org/officeDocument/2006/relationships/image" Target="../media/image115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2.png"/><Relationship Id="rId29" Type="http://schemas.openxmlformats.org/officeDocument/2006/relationships/image" Target="../media/image95.png"/><Relationship Id="rId11" Type="http://schemas.openxmlformats.org/officeDocument/2006/relationships/image" Target="../media/image78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40" Type="http://schemas.openxmlformats.org/officeDocument/2006/relationships/image" Target="../media/image105.png"/><Relationship Id="rId45" Type="http://schemas.openxmlformats.org/officeDocument/2006/relationships/image" Target="../media/image110.png"/><Relationship Id="rId53" Type="http://schemas.openxmlformats.org/officeDocument/2006/relationships/image" Target="../media/image11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4" Type="http://schemas.openxmlformats.org/officeDocument/2006/relationships/image" Target="../media/image109.png"/><Relationship Id="rId52" Type="http://schemas.openxmlformats.org/officeDocument/2006/relationships/image" Target="../media/image11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43" Type="http://schemas.openxmlformats.org/officeDocument/2006/relationships/image" Target="../media/image108.png"/><Relationship Id="rId48" Type="http://schemas.openxmlformats.org/officeDocument/2006/relationships/image" Target="../media/image113.png"/><Relationship Id="rId8" Type="http://schemas.openxmlformats.org/officeDocument/2006/relationships/image" Target="../media/image75.png"/><Relationship Id="rId51" Type="http://schemas.openxmlformats.org/officeDocument/2006/relationships/image" Target="../media/image116.png"/><Relationship Id="rId3" Type="http://schemas.openxmlformats.org/officeDocument/2006/relationships/image" Target="../media/image70.png"/><Relationship Id="rId12" Type="http://schemas.openxmlformats.org/officeDocument/2006/relationships/image" Target="../media/image1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46" Type="http://schemas.openxmlformats.org/officeDocument/2006/relationships/image" Target="../media/image111.png"/><Relationship Id="rId20" Type="http://schemas.openxmlformats.org/officeDocument/2006/relationships/image" Target="../media/image86.png"/><Relationship Id="rId41" Type="http://schemas.openxmlformats.org/officeDocument/2006/relationships/image" Target="../media/image10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49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uanschutz.imagerelay.com/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8C49-F13A-F4DD-00AB-645457312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298" y="2016087"/>
            <a:ext cx="8617403" cy="12339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6D159-8219-EB88-192E-CD24EBA2E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880" y="3355217"/>
            <a:ext cx="5572238" cy="5055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8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0F4B-51A0-EDEC-664F-65E3CF0F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37261-EEDD-D34C-442E-3F17D9DEF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31629-8342-E836-D976-BC790B0F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08AB3-D979-5F32-4757-F96B73FE92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1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87C7-F88F-D690-6EB7-1CEEC7ED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2125-F2A5-B771-C2BA-9A4D24B64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82F37-E147-DB9B-758F-782E2C57F4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AC06D-AC34-42FD-5A27-2EF6409CDD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7D58-8E96-AF90-BBBE-0739AA0E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8383C-04B3-391D-B694-C03E80E84C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4041A-0D8F-80EB-B88F-795EB0F973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9F21E-6FAC-D69F-7912-AF386BDCF1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9C60-CC81-85F8-0A3C-91DAC504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462C-2CA0-41D9-D6A2-AA57098131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7F3B-3D60-FD02-1582-B38CBA525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983D2B-A262-AC28-DAE7-54E0D6BF6A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5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2870ED-AF9D-4EB6-E553-A34B05DF3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3CF7C-0DFE-C7CF-B3D5-CD753CCD2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DF228A-F42D-4004-D887-703E576D9E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72CF53-5CF2-F0F2-857B-F880BA0C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0FA1828-8EDB-2EFF-16E5-B6528E16B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C05EB2-FBA1-851A-0255-3A6BE5FB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970D6-60D2-5A65-C009-42DAFDB9F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AB364-D83B-EB91-CFC1-E1AEBE8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B66B70-75C5-2725-952E-BF308307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8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60AF2B1-5627-300B-2689-CA9C49A04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5D417E-5837-BDF7-A378-9F0F428D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3A0E1-DCFC-8C3E-035C-7C596BF70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2390E-67A7-B79B-B970-386D81A3E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A035E8-1DBC-7243-33B7-B91B399DA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2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5D73872-85ED-0D8A-54CF-7BE3C95EB14F}"/>
              </a:ext>
            </a:extLst>
          </p:cNvPr>
          <p:cNvSpPr txBox="1"/>
          <p:nvPr/>
        </p:nvSpPr>
        <p:spPr>
          <a:xfrm>
            <a:off x="1167242" y="389204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ICONS TO USE</a:t>
            </a:r>
          </a:p>
        </p:txBody>
      </p:sp>
      <p:pic>
        <p:nvPicPr>
          <p:cNvPr id="55" name="Picture 54" descr="A black and gold graduation cap">
            <a:extLst>
              <a:ext uri="{FF2B5EF4-FFF2-40B4-BE49-F238E27FC236}">
                <a16:creationId xmlns:a16="http://schemas.microsoft.com/office/drawing/2014/main" id="{9FB3C497-5E18-D00D-8E42-8D470F3C3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5" y="1229540"/>
            <a:ext cx="723221" cy="723221"/>
          </a:xfrm>
          <a:prstGeom prst="rect">
            <a:avLst/>
          </a:prstGeom>
        </p:spPr>
      </p:pic>
      <p:pic>
        <p:nvPicPr>
          <p:cNvPr id="56" name="Picture 55" descr="A black and white image of a test tube">
            <a:extLst>
              <a:ext uri="{FF2B5EF4-FFF2-40B4-BE49-F238E27FC236}">
                <a16:creationId xmlns:a16="http://schemas.microsoft.com/office/drawing/2014/main" id="{3C3C5722-A39C-0FE8-2426-A48F44F0B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47" y="1231536"/>
            <a:ext cx="723221" cy="723221"/>
          </a:xfrm>
          <a:prstGeom prst="rect">
            <a:avLst/>
          </a:prstGeom>
        </p:spPr>
      </p:pic>
      <p:pic>
        <p:nvPicPr>
          <p:cNvPr id="57" name="Picture 56" descr="A heart with a pulse line">
            <a:extLst>
              <a:ext uri="{FF2B5EF4-FFF2-40B4-BE49-F238E27FC236}">
                <a16:creationId xmlns:a16="http://schemas.microsoft.com/office/drawing/2014/main" id="{6CC1BFED-57D9-CA8C-CF8A-1AAEC6B2F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5" y="1229540"/>
            <a:ext cx="723221" cy="723221"/>
          </a:xfrm>
          <a:prstGeom prst="rect">
            <a:avLst/>
          </a:prstGeom>
        </p:spPr>
      </p:pic>
      <p:pic>
        <p:nvPicPr>
          <p:cNvPr id="58" name="Picture 57" descr="A black and gold circle with dots">
            <a:extLst>
              <a:ext uri="{FF2B5EF4-FFF2-40B4-BE49-F238E27FC236}">
                <a16:creationId xmlns:a16="http://schemas.microsoft.com/office/drawing/2014/main" id="{65F5D0BC-61E0-F082-7305-0CFFB0416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2" y="1239988"/>
            <a:ext cx="723221" cy="723221"/>
          </a:xfrm>
          <a:prstGeom prst="rect">
            <a:avLst/>
          </a:prstGeom>
        </p:spPr>
      </p:pic>
      <p:pic>
        <p:nvPicPr>
          <p:cNvPr id="59" name="Picture 58" descr="A black background with yellow eyes">
            <a:extLst>
              <a:ext uri="{FF2B5EF4-FFF2-40B4-BE49-F238E27FC236}">
                <a16:creationId xmlns:a16="http://schemas.microsoft.com/office/drawing/2014/main" id="{DD75193A-43FA-3125-77B6-D684FDD35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37" y="1239988"/>
            <a:ext cx="723221" cy="723221"/>
          </a:xfrm>
          <a:prstGeom prst="rect">
            <a:avLst/>
          </a:prstGeom>
        </p:spPr>
      </p:pic>
      <p:pic>
        <p:nvPicPr>
          <p:cNvPr id="60" name="Picture 59" descr="A black background with three dots">
            <a:extLst>
              <a:ext uri="{FF2B5EF4-FFF2-40B4-BE49-F238E27FC236}">
                <a16:creationId xmlns:a16="http://schemas.microsoft.com/office/drawing/2014/main" id="{3EBDE5A9-604D-22AA-D70E-944C56DCD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92" y="1216425"/>
            <a:ext cx="723221" cy="723221"/>
          </a:xfrm>
          <a:prstGeom prst="rect">
            <a:avLst/>
          </a:prstGeom>
        </p:spPr>
      </p:pic>
      <p:pic>
        <p:nvPicPr>
          <p:cNvPr id="61" name="Picture 60" descr="A black computer with an arrow pointing to the screen.&#10;">
            <a:extLst>
              <a:ext uri="{FF2B5EF4-FFF2-40B4-BE49-F238E27FC236}">
                <a16:creationId xmlns:a16="http://schemas.microsoft.com/office/drawing/2014/main" id="{59CC7440-DA63-7BED-3689-38C6B40E5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34" y="1257235"/>
            <a:ext cx="723221" cy="723221"/>
          </a:xfrm>
          <a:prstGeom prst="rect">
            <a:avLst/>
          </a:prstGeom>
        </p:spPr>
      </p:pic>
      <p:pic>
        <p:nvPicPr>
          <p:cNvPr id="62" name="Picture 61" descr="A black computer with an @ symbol on the screen.">
            <a:extLst>
              <a:ext uri="{FF2B5EF4-FFF2-40B4-BE49-F238E27FC236}">
                <a16:creationId xmlns:a16="http://schemas.microsoft.com/office/drawing/2014/main" id="{99E1BB89-A01D-697C-CBA8-DEA480445A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08" y="1216425"/>
            <a:ext cx="723221" cy="723221"/>
          </a:xfrm>
          <a:prstGeom prst="rect">
            <a:avLst/>
          </a:prstGeom>
        </p:spPr>
      </p:pic>
      <p:pic>
        <p:nvPicPr>
          <p:cNvPr id="63" name="Picture 62" descr="A hand holding a money bag&#10;">
            <a:extLst>
              <a:ext uri="{FF2B5EF4-FFF2-40B4-BE49-F238E27FC236}">
                <a16:creationId xmlns:a16="http://schemas.microsoft.com/office/drawing/2014/main" id="{23943B6B-F56E-7C31-F566-BAFEC3B563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22" y="1278883"/>
            <a:ext cx="723221" cy="723221"/>
          </a:xfrm>
          <a:prstGeom prst="rect">
            <a:avLst/>
          </a:prstGeom>
        </p:spPr>
      </p:pic>
      <p:pic>
        <p:nvPicPr>
          <p:cNvPr id="64" name="Picture 63" descr="3 people standing next to each other">
            <a:extLst>
              <a:ext uri="{FF2B5EF4-FFF2-40B4-BE49-F238E27FC236}">
                <a16:creationId xmlns:a16="http://schemas.microsoft.com/office/drawing/2014/main" id="{8AEAAD15-7390-1075-1A09-AFFFA115A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28" y="1288646"/>
            <a:ext cx="723221" cy="723221"/>
          </a:xfrm>
          <a:prstGeom prst="rect">
            <a:avLst/>
          </a:prstGeom>
        </p:spPr>
      </p:pic>
      <p:pic>
        <p:nvPicPr>
          <p:cNvPr id="65" name="Picture 64" descr="A black and gold chat bubble&#10;&#10;">
            <a:extLst>
              <a:ext uri="{FF2B5EF4-FFF2-40B4-BE49-F238E27FC236}">
                <a16:creationId xmlns:a16="http://schemas.microsoft.com/office/drawing/2014/main" id="{51BF151B-A0CA-4E23-B72C-A6745DF9D9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7" y="2201355"/>
            <a:ext cx="723222" cy="723222"/>
          </a:xfrm>
          <a:prstGeom prst="rect">
            <a:avLst/>
          </a:prstGeom>
        </p:spPr>
      </p:pic>
      <p:pic>
        <p:nvPicPr>
          <p:cNvPr id="66" name="Picture 65" descr="A phone with a phone symbol inside of it">
            <a:extLst>
              <a:ext uri="{FF2B5EF4-FFF2-40B4-BE49-F238E27FC236}">
                <a16:creationId xmlns:a16="http://schemas.microsoft.com/office/drawing/2014/main" id="{77E41CFD-DC69-0558-58BE-8C2663530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10" y="2201355"/>
            <a:ext cx="723222" cy="723222"/>
          </a:xfrm>
          <a:prstGeom prst="rect">
            <a:avLst/>
          </a:prstGeom>
        </p:spPr>
      </p:pic>
      <p:pic>
        <p:nvPicPr>
          <p:cNvPr id="67" name="Picture 66" descr="A black desktop with an outline of a person on the screen.">
            <a:extLst>
              <a:ext uri="{FF2B5EF4-FFF2-40B4-BE49-F238E27FC236}">
                <a16:creationId xmlns:a16="http://schemas.microsoft.com/office/drawing/2014/main" id="{438D09A1-954F-37C2-656A-EBAAD8B6EC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08" y="2201355"/>
            <a:ext cx="723222" cy="723222"/>
          </a:xfrm>
          <a:prstGeom prst="rect">
            <a:avLst/>
          </a:prstGeom>
        </p:spPr>
      </p:pic>
      <p:pic>
        <p:nvPicPr>
          <p:cNvPr id="68" name="Picture 67" descr="A clock with numbers and a black background&#10;&#10;Description automatically generated">
            <a:extLst>
              <a:ext uri="{FF2B5EF4-FFF2-40B4-BE49-F238E27FC236}">
                <a16:creationId xmlns:a16="http://schemas.microsoft.com/office/drawing/2014/main" id="{BF1EB282-1B13-E9C8-C392-9182444E9D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8" y="2201355"/>
            <a:ext cx="723222" cy="723222"/>
          </a:xfrm>
          <a:prstGeom prst="rect">
            <a:avLst/>
          </a:prstGeom>
        </p:spPr>
      </p:pic>
      <p:pic>
        <p:nvPicPr>
          <p:cNvPr id="69" name="Picture 68" descr="A black and gold face mask&#10;&#10;Description automatically generated">
            <a:extLst>
              <a:ext uri="{FF2B5EF4-FFF2-40B4-BE49-F238E27FC236}">
                <a16:creationId xmlns:a16="http://schemas.microsoft.com/office/drawing/2014/main" id="{DCBCB1B7-7E82-E4B8-E43C-94CCEFF72E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09" y="2201355"/>
            <a:ext cx="723222" cy="723222"/>
          </a:xfrm>
          <a:prstGeom prst="rect">
            <a:avLst/>
          </a:prstGeom>
        </p:spPr>
      </p:pic>
      <p:pic>
        <p:nvPicPr>
          <p:cNvPr id="70" name="Picture 69" descr="A black medal with gold lines">
            <a:extLst>
              <a:ext uri="{FF2B5EF4-FFF2-40B4-BE49-F238E27FC236}">
                <a16:creationId xmlns:a16="http://schemas.microsoft.com/office/drawing/2014/main" id="{78126B3D-2D4E-45F6-CAAD-C72313027D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42" y="2201355"/>
            <a:ext cx="723222" cy="723222"/>
          </a:xfrm>
          <a:prstGeom prst="rect">
            <a:avLst/>
          </a:prstGeom>
        </p:spPr>
      </p:pic>
      <p:pic>
        <p:nvPicPr>
          <p:cNvPr id="71" name="Picture 70" descr="A black paper map that is folded out with a navigation point on it.">
            <a:extLst>
              <a:ext uri="{FF2B5EF4-FFF2-40B4-BE49-F238E27FC236}">
                <a16:creationId xmlns:a16="http://schemas.microsoft.com/office/drawing/2014/main" id="{A06433B4-6A00-BE42-7921-2B64CA4F0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34" y="2201355"/>
            <a:ext cx="723222" cy="723222"/>
          </a:xfrm>
          <a:prstGeom prst="rect">
            <a:avLst/>
          </a:prstGeom>
        </p:spPr>
      </p:pic>
      <p:pic>
        <p:nvPicPr>
          <p:cNvPr id="72" name="Picture 71" descr="A black street sign with yellow lines">
            <a:extLst>
              <a:ext uri="{FF2B5EF4-FFF2-40B4-BE49-F238E27FC236}">
                <a16:creationId xmlns:a16="http://schemas.microsoft.com/office/drawing/2014/main" id="{C103C89E-653A-D6EE-E0F9-5AB53EC58A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41" y="2201355"/>
            <a:ext cx="723222" cy="723222"/>
          </a:xfrm>
          <a:prstGeom prst="rect">
            <a:avLst/>
          </a:prstGeom>
        </p:spPr>
      </p:pic>
      <p:pic>
        <p:nvPicPr>
          <p:cNvPr id="73" name="Picture 72" descr="A medical center with a gold medical cross in the middle.">
            <a:extLst>
              <a:ext uri="{FF2B5EF4-FFF2-40B4-BE49-F238E27FC236}">
                <a16:creationId xmlns:a16="http://schemas.microsoft.com/office/drawing/2014/main" id="{82F4CE85-F514-241F-FC4D-0A474D5D35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52" y="2201355"/>
            <a:ext cx="723222" cy="723222"/>
          </a:xfrm>
          <a:prstGeom prst="rect">
            <a:avLst/>
          </a:prstGeom>
        </p:spPr>
      </p:pic>
      <p:pic>
        <p:nvPicPr>
          <p:cNvPr id="74" name="Picture 73" descr="A black webpage with outlines.">
            <a:extLst>
              <a:ext uri="{FF2B5EF4-FFF2-40B4-BE49-F238E27FC236}">
                <a16:creationId xmlns:a16="http://schemas.microsoft.com/office/drawing/2014/main" id="{21EB9DB2-3ED4-C0A8-4198-5EA0F4AF14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3" y="3210653"/>
            <a:ext cx="723221" cy="723221"/>
          </a:xfrm>
          <a:prstGeom prst="rect">
            <a:avLst/>
          </a:prstGeom>
        </p:spPr>
      </p:pic>
      <p:pic>
        <p:nvPicPr>
          <p:cNvPr id="75" name="Picture 74" descr="A group of check marks on a black notebook">
            <a:extLst>
              <a:ext uri="{FF2B5EF4-FFF2-40B4-BE49-F238E27FC236}">
                <a16:creationId xmlns:a16="http://schemas.microsoft.com/office/drawing/2014/main" id="{A898D667-7285-CE05-7F24-0D0A248D5E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88" y="3210653"/>
            <a:ext cx="723221" cy="723221"/>
          </a:xfrm>
          <a:prstGeom prst="rect">
            <a:avLst/>
          </a:prstGeom>
        </p:spPr>
      </p:pic>
      <p:pic>
        <p:nvPicPr>
          <p:cNvPr id="76" name="Picture 75" descr="A black and gold warning sign with a exclamation mark">
            <a:extLst>
              <a:ext uri="{FF2B5EF4-FFF2-40B4-BE49-F238E27FC236}">
                <a16:creationId xmlns:a16="http://schemas.microsoft.com/office/drawing/2014/main" id="{7801C5EC-C77B-1DAC-ABB4-6638B761619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44" y="3176078"/>
            <a:ext cx="723221" cy="723221"/>
          </a:xfrm>
          <a:prstGeom prst="rect">
            <a:avLst/>
          </a:prstGeom>
        </p:spPr>
      </p:pic>
      <p:pic>
        <p:nvPicPr>
          <p:cNvPr id="77" name="Picture 76" descr="A black and gold phone with numbers&#10;&#10;Description automatically generated">
            <a:extLst>
              <a:ext uri="{FF2B5EF4-FFF2-40B4-BE49-F238E27FC236}">
                <a16:creationId xmlns:a16="http://schemas.microsoft.com/office/drawing/2014/main" id="{8082BDC5-3250-3C8A-C2E3-ABB4262B9B4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8" y="3185434"/>
            <a:ext cx="723221" cy="723221"/>
          </a:xfrm>
          <a:prstGeom prst="rect">
            <a:avLst/>
          </a:prstGeom>
        </p:spPr>
      </p:pic>
      <p:pic>
        <p:nvPicPr>
          <p:cNvPr id="78" name="Picture 77" descr="A black cell with gold dots">
            <a:extLst>
              <a:ext uri="{FF2B5EF4-FFF2-40B4-BE49-F238E27FC236}">
                <a16:creationId xmlns:a16="http://schemas.microsoft.com/office/drawing/2014/main" id="{4794F7B8-DE00-D098-378B-F393B39CE6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176079"/>
            <a:ext cx="723221" cy="723221"/>
          </a:xfrm>
          <a:prstGeom prst="rect">
            <a:avLst/>
          </a:prstGeom>
        </p:spPr>
      </p:pic>
      <p:pic>
        <p:nvPicPr>
          <p:cNvPr id="79" name="Picture 78" descr="Three icons of people in a triangle shape">
            <a:extLst>
              <a:ext uri="{FF2B5EF4-FFF2-40B4-BE49-F238E27FC236}">
                <a16:creationId xmlns:a16="http://schemas.microsoft.com/office/drawing/2014/main" id="{5563D71D-9100-500A-6432-BACA4461219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56" y="3114348"/>
            <a:ext cx="723221" cy="723221"/>
          </a:xfrm>
          <a:prstGeom prst="rect">
            <a:avLst/>
          </a:prstGeom>
        </p:spPr>
      </p:pic>
      <p:pic>
        <p:nvPicPr>
          <p:cNvPr id="80" name="Picture 79" descr="A clipboard with a list of gold lines&#10;&#10;Description automatically generated">
            <a:extLst>
              <a:ext uri="{FF2B5EF4-FFF2-40B4-BE49-F238E27FC236}">
                <a16:creationId xmlns:a16="http://schemas.microsoft.com/office/drawing/2014/main" id="{C0125F67-BE2E-1521-DD62-CD489011A1A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81" y="3225238"/>
            <a:ext cx="723221" cy="723221"/>
          </a:xfrm>
          <a:prstGeom prst="rect">
            <a:avLst/>
          </a:prstGeom>
        </p:spPr>
      </p:pic>
      <p:pic>
        <p:nvPicPr>
          <p:cNvPr id="81" name="Picture 80" descr="A black and gold water bottle&#10;&#10;Description automatically generated">
            <a:extLst>
              <a:ext uri="{FF2B5EF4-FFF2-40B4-BE49-F238E27FC236}">
                <a16:creationId xmlns:a16="http://schemas.microsoft.com/office/drawing/2014/main" id="{2F4A32E4-4F95-AE62-F695-AA9CAF10FC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66" y="3225239"/>
            <a:ext cx="723221" cy="723221"/>
          </a:xfrm>
          <a:prstGeom prst="rect">
            <a:avLst/>
          </a:prstGeom>
        </p:spPr>
      </p:pic>
      <p:pic>
        <p:nvPicPr>
          <p:cNvPr id="82" name="Picture 81" descr="A black and white tag with a star on it&#10;&#10;Description automatically generated">
            <a:extLst>
              <a:ext uri="{FF2B5EF4-FFF2-40B4-BE49-F238E27FC236}">
                <a16:creationId xmlns:a16="http://schemas.microsoft.com/office/drawing/2014/main" id="{D47976A9-956E-7928-35BB-9328FA6B62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593" y="3198169"/>
            <a:ext cx="723221" cy="723221"/>
          </a:xfrm>
          <a:prstGeom prst="rect">
            <a:avLst/>
          </a:prstGeom>
        </p:spPr>
      </p:pic>
      <p:pic>
        <p:nvPicPr>
          <p:cNvPr id="83" name="Picture 82" descr="A black and white image of a couple of people hugging&#10;&#10;Description automatically generated">
            <a:extLst>
              <a:ext uri="{FF2B5EF4-FFF2-40B4-BE49-F238E27FC236}">
                <a16:creationId xmlns:a16="http://schemas.microsoft.com/office/drawing/2014/main" id="{06CBCB8F-74D9-3090-E396-D2658E371E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8" y="4264556"/>
            <a:ext cx="723222" cy="723222"/>
          </a:xfrm>
          <a:prstGeom prst="rect">
            <a:avLst/>
          </a:prstGeom>
        </p:spPr>
      </p:pic>
      <p:pic>
        <p:nvPicPr>
          <p:cNvPr id="84" name="Picture 83" descr="Black outline of pills">
            <a:extLst>
              <a:ext uri="{FF2B5EF4-FFF2-40B4-BE49-F238E27FC236}">
                <a16:creationId xmlns:a16="http://schemas.microsoft.com/office/drawing/2014/main" id="{EE1A9CB2-CE2E-D098-1ABA-6A031DED3A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2" y="4292587"/>
            <a:ext cx="723222" cy="723222"/>
          </a:xfrm>
          <a:prstGeom prst="rect">
            <a:avLst/>
          </a:prstGeom>
        </p:spPr>
      </p:pic>
      <p:pic>
        <p:nvPicPr>
          <p:cNvPr id="85" name="Picture 84" descr="A black outline of a heart">
            <a:extLst>
              <a:ext uri="{FF2B5EF4-FFF2-40B4-BE49-F238E27FC236}">
                <a16:creationId xmlns:a16="http://schemas.microsoft.com/office/drawing/2014/main" id="{F3758247-DE15-066E-EDF8-A2E00C2952C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39" y="4285844"/>
            <a:ext cx="723222" cy="723222"/>
          </a:xfrm>
          <a:prstGeom prst="rect">
            <a:avLst/>
          </a:prstGeom>
        </p:spPr>
      </p:pic>
      <p:pic>
        <p:nvPicPr>
          <p:cNvPr id="86" name="Picture 85" descr="A square and circle balancing on top of a platform ">
            <a:extLst>
              <a:ext uri="{FF2B5EF4-FFF2-40B4-BE49-F238E27FC236}">
                <a16:creationId xmlns:a16="http://schemas.microsoft.com/office/drawing/2014/main" id="{A4383691-57F4-CB33-1EA6-B0A9F45ED4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40" y="4208992"/>
            <a:ext cx="723222" cy="723222"/>
          </a:xfrm>
          <a:prstGeom prst="rect">
            <a:avLst/>
          </a:prstGeom>
        </p:spPr>
      </p:pic>
      <p:pic>
        <p:nvPicPr>
          <p:cNvPr id="87" name="Picture 86" descr="A black and white image of two people holding hands&#10;&#10;Description automatically generated">
            <a:extLst>
              <a:ext uri="{FF2B5EF4-FFF2-40B4-BE49-F238E27FC236}">
                <a16:creationId xmlns:a16="http://schemas.microsoft.com/office/drawing/2014/main" id="{25FE1212-2C7B-E159-3B5C-6F6B5343C94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52" y="4208992"/>
            <a:ext cx="723222" cy="723222"/>
          </a:xfrm>
          <a:prstGeom prst="rect">
            <a:avLst/>
          </a:prstGeom>
        </p:spPr>
      </p:pic>
      <p:pic>
        <p:nvPicPr>
          <p:cNvPr id="88" name="Picture 87" descr="A black and white outline of a phone with a stethoscope and a speech bubble">
            <a:extLst>
              <a:ext uri="{FF2B5EF4-FFF2-40B4-BE49-F238E27FC236}">
                <a16:creationId xmlns:a16="http://schemas.microsoft.com/office/drawing/2014/main" id="{61E15A91-FEAB-6ABE-0A07-B419DA7961F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38" y="4264556"/>
            <a:ext cx="723222" cy="723222"/>
          </a:xfrm>
          <a:prstGeom prst="rect">
            <a:avLst/>
          </a:prstGeom>
        </p:spPr>
      </p:pic>
      <p:pic>
        <p:nvPicPr>
          <p:cNvPr id="89" name="Picture 88" descr="A podcast mic with sound lines coming out from it">
            <a:extLst>
              <a:ext uri="{FF2B5EF4-FFF2-40B4-BE49-F238E27FC236}">
                <a16:creationId xmlns:a16="http://schemas.microsoft.com/office/drawing/2014/main" id="{43A71872-C1BB-35B9-F609-E7EE92E0585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22" y="4285844"/>
            <a:ext cx="723222" cy="723222"/>
          </a:xfrm>
          <a:prstGeom prst="rect">
            <a:avLst/>
          </a:prstGeom>
        </p:spPr>
      </p:pic>
      <p:pic>
        <p:nvPicPr>
          <p:cNvPr id="90" name="Picture 89" descr="A phone with a video play button on it">
            <a:extLst>
              <a:ext uri="{FF2B5EF4-FFF2-40B4-BE49-F238E27FC236}">
                <a16:creationId xmlns:a16="http://schemas.microsoft.com/office/drawing/2014/main" id="{227380DC-8F39-2634-3ED1-D5E5B5AB177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13" y="4229957"/>
            <a:ext cx="723222" cy="723222"/>
          </a:xfrm>
          <a:prstGeom prst="rect">
            <a:avLst/>
          </a:prstGeom>
        </p:spPr>
      </p:pic>
      <p:pic>
        <p:nvPicPr>
          <p:cNvPr id="91" name="Picture 90" descr="A group of gold circles on a black background&#10;&#10;Description automatically generated">
            <a:extLst>
              <a:ext uri="{FF2B5EF4-FFF2-40B4-BE49-F238E27FC236}">
                <a16:creationId xmlns:a16="http://schemas.microsoft.com/office/drawing/2014/main" id="{E82DAE98-9B95-EF03-2F89-A6F5FAF6A76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899" y="4271631"/>
            <a:ext cx="723222" cy="723222"/>
          </a:xfrm>
          <a:prstGeom prst="rect">
            <a:avLst/>
          </a:prstGeom>
        </p:spPr>
      </p:pic>
      <p:pic>
        <p:nvPicPr>
          <p:cNvPr id="92" name="Picture 91" descr="Black outline of DNA">
            <a:extLst>
              <a:ext uri="{FF2B5EF4-FFF2-40B4-BE49-F238E27FC236}">
                <a16:creationId xmlns:a16="http://schemas.microsoft.com/office/drawing/2014/main" id="{B949543B-B0EE-2463-F87D-52456AB9147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90" y="4229957"/>
            <a:ext cx="723222" cy="723222"/>
          </a:xfrm>
          <a:prstGeom prst="rect">
            <a:avLst/>
          </a:prstGeom>
        </p:spPr>
      </p:pic>
      <p:pic>
        <p:nvPicPr>
          <p:cNvPr id="93" name="Picture 92" descr="A heart beat line with a black heart&#10;&#10;Description automatically generated">
            <a:extLst>
              <a:ext uri="{FF2B5EF4-FFF2-40B4-BE49-F238E27FC236}">
                <a16:creationId xmlns:a16="http://schemas.microsoft.com/office/drawing/2014/main" id="{4BAE7002-2962-1C25-BB63-4CDE3A7E74D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5" y="5231899"/>
            <a:ext cx="723222" cy="723222"/>
          </a:xfrm>
          <a:prstGeom prst="rect">
            <a:avLst/>
          </a:prstGeom>
        </p:spPr>
      </p:pic>
      <p:pic>
        <p:nvPicPr>
          <p:cNvPr id="94" name="Picture 93" descr="A person with cables hooked up to their chest">
            <a:extLst>
              <a:ext uri="{FF2B5EF4-FFF2-40B4-BE49-F238E27FC236}">
                <a16:creationId xmlns:a16="http://schemas.microsoft.com/office/drawing/2014/main" id="{62504E69-F6D2-3B5D-9240-64D58FA8885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9" y="5157897"/>
            <a:ext cx="723222" cy="723222"/>
          </a:xfrm>
          <a:prstGeom prst="rect">
            <a:avLst/>
          </a:prstGeom>
        </p:spPr>
      </p:pic>
      <p:pic>
        <p:nvPicPr>
          <p:cNvPr id="95" name="Picture 94" descr="Two test tubes with contents inside">
            <a:extLst>
              <a:ext uri="{FF2B5EF4-FFF2-40B4-BE49-F238E27FC236}">
                <a16:creationId xmlns:a16="http://schemas.microsoft.com/office/drawing/2014/main" id="{A73C6341-8107-CF16-A924-8D963E312D6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24" y="5246014"/>
            <a:ext cx="723222" cy="723222"/>
          </a:xfrm>
          <a:prstGeom prst="rect">
            <a:avLst/>
          </a:prstGeom>
        </p:spPr>
      </p:pic>
      <p:pic>
        <p:nvPicPr>
          <p:cNvPr id="96" name="Picture 95" descr="A petri dish with bacteria in it ">
            <a:extLst>
              <a:ext uri="{FF2B5EF4-FFF2-40B4-BE49-F238E27FC236}">
                <a16:creationId xmlns:a16="http://schemas.microsoft.com/office/drawing/2014/main" id="{02E86D04-2AB1-3BDE-1455-D761554AF63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60" y="5257063"/>
            <a:ext cx="723222" cy="723222"/>
          </a:xfrm>
          <a:prstGeom prst="rect">
            <a:avLst/>
          </a:prstGeom>
        </p:spPr>
      </p:pic>
      <p:pic>
        <p:nvPicPr>
          <p:cNvPr id="97" name="Picture 96" descr="A tooth ">
            <a:extLst>
              <a:ext uri="{FF2B5EF4-FFF2-40B4-BE49-F238E27FC236}">
                <a16:creationId xmlns:a16="http://schemas.microsoft.com/office/drawing/2014/main" id="{83FB65C8-ABE3-8A97-EB36-3A9C55F93CC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4" y="5321418"/>
            <a:ext cx="723222" cy="723222"/>
          </a:xfrm>
          <a:prstGeom prst="rect">
            <a:avLst/>
          </a:prstGeom>
        </p:spPr>
      </p:pic>
      <p:pic>
        <p:nvPicPr>
          <p:cNvPr id="98" name="Picture 97" descr="A written prescription">
            <a:extLst>
              <a:ext uri="{FF2B5EF4-FFF2-40B4-BE49-F238E27FC236}">
                <a16:creationId xmlns:a16="http://schemas.microsoft.com/office/drawing/2014/main" id="{94F0D85F-186D-1F0E-2DDA-0F5026DE181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34" y="5286844"/>
            <a:ext cx="723222" cy="723222"/>
          </a:xfrm>
          <a:prstGeom prst="rect">
            <a:avLst/>
          </a:prstGeom>
        </p:spPr>
      </p:pic>
      <p:pic>
        <p:nvPicPr>
          <p:cNvPr id="99" name="Picture 98" descr="An x-ray of lungs and chest ">
            <a:extLst>
              <a:ext uri="{FF2B5EF4-FFF2-40B4-BE49-F238E27FC236}">
                <a16:creationId xmlns:a16="http://schemas.microsoft.com/office/drawing/2014/main" id="{3D7368B7-422C-FF94-EF44-1938B105C18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74" y="5257836"/>
            <a:ext cx="723222" cy="723222"/>
          </a:xfrm>
          <a:prstGeom prst="rect">
            <a:avLst/>
          </a:prstGeom>
        </p:spPr>
      </p:pic>
      <p:pic>
        <p:nvPicPr>
          <p:cNvPr id="100" name="Picture 99" descr="A computer with a book on it&#10;&#10;Description automatically generated">
            <a:extLst>
              <a:ext uri="{FF2B5EF4-FFF2-40B4-BE49-F238E27FC236}">
                <a16:creationId xmlns:a16="http://schemas.microsoft.com/office/drawing/2014/main" id="{BAAC101D-27E0-13FD-7623-B5FBB9CF357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12" y="5291063"/>
            <a:ext cx="723222" cy="723222"/>
          </a:xfrm>
          <a:prstGeom prst="rect">
            <a:avLst/>
          </a:prstGeom>
        </p:spPr>
      </p:pic>
      <p:pic>
        <p:nvPicPr>
          <p:cNvPr id="101" name="Picture 100" descr="A computer screen with check marks and a cursor&#10;&#10;Description automatically generated">
            <a:extLst>
              <a:ext uri="{FF2B5EF4-FFF2-40B4-BE49-F238E27FC236}">
                <a16:creationId xmlns:a16="http://schemas.microsoft.com/office/drawing/2014/main" id="{06E9FFEC-48FE-3577-849C-4BAFD2C0A96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44" y="5286844"/>
            <a:ext cx="723222" cy="723222"/>
          </a:xfrm>
          <a:prstGeom prst="rect">
            <a:avLst/>
          </a:prstGeom>
        </p:spPr>
      </p:pic>
      <p:pic>
        <p:nvPicPr>
          <p:cNvPr id="102" name="Picture 101" descr="A black and yellow book&#10;&#10;Description automatically generated">
            <a:extLst>
              <a:ext uri="{FF2B5EF4-FFF2-40B4-BE49-F238E27FC236}">
                <a16:creationId xmlns:a16="http://schemas.microsoft.com/office/drawing/2014/main" id="{2ACC7270-2629-8444-396A-F4FBF1B7FDF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12" y="5291740"/>
            <a:ext cx="723222" cy="723222"/>
          </a:xfrm>
          <a:prstGeom prst="rect">
            <a:avLst/>
          </a:prstGeom>
        </p:spPr>
      </p:pic>
      <p:pic>
        <p:nvPicPr>
          <p:cNvPr id="103" name="Picture 102" descr="A magnifiying glass with gold streaks">
            <a:extLst>
              <a:ext uri="{FF2B5EF4-FFF2-40B4-BE49-F238E27FC236}">
                <a16:creationId xmlns:a16="http://schemas.microsoft.com/office/drawing/2014/main" id="{0AFE3F9C-D638-1A60-5122-F257B8B6BD6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45" y="2201355"/>
            <a:ext cx="712598" cy="712598"/>
          </a:xfrm>
          <a:prstGeom prst="rect">
            <a:avLst/>
          </a:prstGeom>
        </p:spPr>
      </p:pic>
      <p:pic>
        <p:nvPicPr>
          <p:cNvPr id="104" name="Picture 103" descr="A scroll of paper with a magnifying glass held up to it">
            <a:extLst>
              <a:ext uri="{FF2B5EF4-FFF2-40B4-BE49-F238E27FC236}">
                <a16:creationId xmlns:a16="http://schemas.microsoft.com/office/drawing/2014/main" id="{7A485AFD-D60E-C9A7-0613-4D3B796EC20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52" y="5354590"/>
            <a:ext cx="712598" cy="712598"/>
          </a:xfrm>
          <a:prstGeom prst="rect">
            <a:avLst/>
          </a:prstGeom>
        </p:spPr>
      </p:pic>
      <p:pic>
        <p:nvPicPr>
          <p:cNvPr id="105" name="Picture 104" descr="A black word cloud ">
            <a:extLst>
              <a:ext uri="{FF2B5EF4-FFF2-40B4-BE49-F238E27FC236}">
                <a16:creationId xmlns:a16="http://schemas.microsoft.com/office/drawing/2014/main" id="{50E7A7BD-F44A-AB50-A9A4-B26E3D8D9A7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86" y="3204802"/>
            <a:ext cx="712598" cy="7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39278-1C73-3D23-1094-7FF6C8F55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5C098-9900-ED0A-1C0B-23B1AC1651F2}"/>
              </a:ext>
            </a:extLst>
          </p:cNvPr>
          <p:cNvSpPr txBox="1"/>
          <p:nvPr/>
        </p:nvSpPr>
        <p:spPr>
          <a:xfrm>
            <a:off x="1167242" y="389204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ICONS TO USE (CONTINUED)</a:t>
            </a:r>
          </a:p>
        </p:txBody>
      </p:sp>
      <p:pic>
        <p:nvPicPr>
          <p:cNvPr id="3" name="Picture 2" descr="A question mark and exclamation mark in a chat bubble&#10;&#10;Description automatically generated">
            <a:extLst>
              <a:ext uri="{FF2B5EF4-FFF2-40B4-BE49-F238E27FC236}">
                <a16:creationId xmlns:a16="http://schemas.microsoft.com/office/drawing/2014/main" id="{5BD3EF98-8822-EB4F-2249-5134CA2A2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3" y="1198826"/>
            <a:ext cx="795196" cy="795196"/>
          </a:xfrm>
          <a:prstGeom prst="rect">
            <a:avLst/>
          </a:prstGeom>
        </p:spPr>
      </p:pic>
      <p:pic>
        <p:nvPicPr>
          <p:cNvPr id="4" name="Picture 3" descr="A black and gold binders&#10;&#10;Description automatically generated">
            <a:extLst>
              <a:ext uri="{FF2B5EF4-FFF2-40B4-BE49-F238E27FC236}">
                <a16:creationId xmlns:a16="http://schemas.microsoft.com/office/drawing/2014/main" id="{E60D98BC-B4C9-6C8E-AC0D-07CFA1B7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98" y="1175652"/>
            <a:ext cx="795196" cy="795196"/>
          </a:xfrm>
          <a:prstGeom prst="rect">
            <a:avLst/>
          </a:prstGeom>
        </p:spPr>
      </p:pic>
      <p:pic>
        <p:nvPicPr>
          <p:cNvPr id="5" name="Picture 4" descr="An outline of a brain">
            <a:extLst>
              <a:ext uri="{FF2B5EF4-FFF2-40B4-BE49-F238E27FC236}">
                <a16:creationId xmlns:a16="http://schemas.microsoft.com/office/drawing/2014/main" id="{1587BC98-3CB6-B261-7B58-FB9A03DD0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37" y="1179379"/>
            <a:ext cx="795196" cy="795196"/>
          </a:xfrm>
          <a:prstGeom prst="rect">
            <a:avLst/>
          </a:prstGeom>
        </p:spPr>
      </p:pic>
      <p:pic>
        <p:nvPicPr>
          <p:cNvPr id="6" name="Picture 5" descr="A pie chart with 1/3 of the piece on the right separated from it ">
            <a:extLst>
              <a:ext uri="{FF2B5EF4-FFF2-40B4-BE49-F238E27FC236}">
                <a16:creationId xmlns:a16="http://schemas.microsoft.com/office/drawing/2014/main" id="{95860941-2430-D8CF-83DF-01609758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1156781"/>
            <a:ext cx="795196" cy="795196"/>
          </a:xfrm>
          <a:prstGeom prst="rect">
            <a:avLst/>
          </a:prstGeom>
        </p:spPr>
      </p:pic>
      <p:pic>
        <p:nvPicPr>
          <p:cNvPr id="7" name="Picture 6" descr="A magnifying glass ">
            <a:extLst>
              <a:ext uri="{FF2B5EF4-FFF2-40B4-BE49-F238E27FC236}">
                <a16:creationId xmlns:a16="http://schemas.microsoft.com/office/drawing/2014/main" id="{3E4E8535-7804-730E-39BF-F9093F478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97" y="1177139"/>
            <a:ext cx="795196" cy="795196"/>
          </a:xfrm>
          <a:prstGeom prst="rect">
            <a:avLst/>
          </a:prstGeom>
        </p:spPr>
      </p:pic>
      <p:pic>
        <p:nvPicPr>
          <p:cNvPr id="8" name="Picture 7" descr="A presentation with a gold arrow pointing up ">
            <a:extLst>
              <a:ext uri="{FF2B5EF4-FFF2-40B4-BE49-F238E27FC236}">
                <a16:creationId xmlns:a16="http://schemas.microsoft.com/office/drawing/2014/main" id="{E0E2821A-F89B-DCDC-74A4-8A92C6E3E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21" y="1175652"/>
            <a:ext cx="795196" cy="795196"/>
          </a:xfrm>
          <a:prstGeom prst="rect">
            <a:avLst/>
          </a:prstGeom>
        </p:spPr>
      </p:pic>
      <p:pic>
        <p:nvPicPr>
          <p:cNvPr id="9" name="Picture 8" descr="A syringe and two bottles">
            <a:extLst>
              <a:ext uri="{FF2B5EF4-FFF2-40B4-BE49-F238E27FC236}">
                <a16:creationId xmlns:a16="http://schemas.microsoft.com/office/drawing/2014/main" id="{E910C432-EB61-CD00-E9FB-9A6AC23488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78" y="1130844"/>
            <a:ext cx="795196" cy="795196"/>
          </a:xfrm>
          <a:prstGeom prst="rect">
            <a:avLst/>
          </a:prstGeom>
        </p:spPr>
      </p:pic>
      <p:pic>
        <p:nvPicPr>
          <p:cNvPr id="10" name="Picture 9" descr="A calendar">
            <a:extLst>
              <a:ext uri="{FF2B5EF4-FFF2-40B4-BE49-F238E27FC236}">
                <a16:creationId xmlns:a16="http://schemas.microsoft.com/office/drawing/2014/main" id="{E7AC14B6-4D74-89B3-FE59-F622B8988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38" y="1156781"/>
            <a:ext cx="795196" cy="795196"/>
          </a:xfrm>
          <a:prstGeom prst="rect">
            <a:avLst/>
          </a:prstGeom>
        </p:spPr>
      </p:pic>
      <p:pic>
        <p:nvPicPr>
          <p:cNvPr id="11" name="Picture 10" descr="A letter being opened with the letter sticking out on top">
            <a:extLst>
              <a:ext uri="{FF2B5EF4-FFF2-40B4-BE49-F238E27FC236}">
                <a16:creationId xmlns:a16="http://schemas.microsoft.com/office/drawing/2014/main" id="{3484A9BD-0FC2-3226-72B7-A54FBF880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08" y="1156781"/>
            <a:ext cx="795196" cy="795196"/>
          </a:xfrm>
          <a:prstGeom prst="rect">
            <a:avLst/>
          </a:prstGeom>
        </p:spPr>
      </p:pic>
      <p:pic>
        <p:nvPicPr>
          <p:cNvPr id="12" name="Picture 11" descr="A light bulb with a check mark inside&#10;&#10;Description automatically generated">
            <a:extLst>
              <a:ext uri="{FF2B5EF4-FFF2-40B4-BE49-F238E27FC236}">
                <a16:creationId xmlns:a16="http://schemas.microsoft.com/office/drawing/2014/main" id="{B6A8B49A-DD43-6AB6-BD12-576D46EA1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92" y="1132870"/>
            <a:ext cx="795196" cy="795196"/>
          </a:xfrm>
          <a:prstGeom prst="rect">
            <a:avLst/>
          </a:prstGeom>
        </p:spPr>
      </p:pic>
      <p:pic>
        <p:nvPicPr>
          <p:cNvPr id="13" name="Picture 12" descr="A graph with a line and dot&#10;&#10;Description automatically generated">
            <a:extLst>
              <a:ext uri="{FF2B5EF4-FFF2-40B4-BE49-F238E27FC236}">
                <a16:creationId xmlns:a16="http://schemas.microsoft.com/office/drawing/2014/main" id="{1E12E178-BAA6-D79C-40D8-C183CC890A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1" y="2326775"/>
            <a:ext cx="795196" cy="795196"/>
          </a:xfrm>
          <a:prstGeom prst="rect">
            <a:avLst/>
          </a:prstGeom>
        </p:spPr>
      </p:pic>
      <p:pic>
        <p:nvPicPr>
          <p:cNvPr id="14" name="Picture 13" descr="A black and white trophy&#10;&#10;Description automatically generated">
            <a:extLst>
              <a:ext uri="{FF2B5EF4-FFF2-40B4-BE49-F238E27FC236}">
                <a16:creationId xmlns:a16="http://schemas.microsoft.com/office/drawing/2014/main" id="{1648853A-A43C-CBA6-A9E9-2DD545BC64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01" y="2332828"/>
            <a:ext cx="795196" cy="795196"/>
          </a:xfrm>
          <a:prstGeom prst="rect">
            <a:avLst/>
          </a:prstGeom>
        </p:spPr>
      </p:pic>
      <p:pic>
        <p:nvPicPr>
          <p:cNvPr id="15" name="Picture 14" descr="A black and gold certificate with a ribbon&#10;&#10;Description automatically generated">
            <a:extLst>
              <a:ext uri="{FF2B5EF4-FFF2-40B4-BE49-F238E27FC236}">
                <a16:creationId xmlns:a16="http://schemas.microsoft.com/office/drawing/2014/main" id="{EBCA769E-92AB-EC4D-A225-B574B88650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2386257"/>
            <a:ext cx="795196" cy="795196"/>
          </a:xfrm>
          <a:prstGeom prst="rect">
            <a:avLst/>
          </a:prstGeom>
        </p:spPr>
      </p:pic>
      <p:pic>
        <p:nvPicPr>
          <p:cNvPr id="16" name="Picture 15" descr="A black and gold globe&#10;&#10;Description automatically generated">
            <a:extLst>
              <a:ext uri="{FF2B5EF4-FFF2-40B4-BE49-F238E27FC236}">
                <a16:creationId xmlns:a16="http://schemas.microsoft.com/office/drawing/2014/main" id="{0B2C234D-D09E-8C81-B155-3DED7D38E5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38" y="2326775"/>
            <a:ext cx="795196" cy="795196"/>
          </a:xfrm>
          <a:prstGeom prst="rect">
            <a:avLst/>
          </a:prstGeom>
        </p:spPr>
      </p:pic>
      <p:pic>
        <p:nvPicPr>
          <p:cNvPr id="17" name="Picture 16" descr="A building with a yellow circle above the door">
            <a:extLst>
              <a:ext uri="{FF2B5EF4-FFF2-40B4-BE49-F238E27FC236}">
                <a16:creationId xmlns:a16="http://schemas.microsoft.com/office/drawing/2014/main" id="{615146D6-9ED9-6534-AAD3-40802C153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83" y="2303812"/>
            <a:ext cx="795196" cy="795196"/>
          </a:xfrm>
          <a:prstGeom prst="rect">
            <a:avLst/>
          </a:prstGeom>
        </p:spPr>
      </p:pic>
      <p:pic>
        <p:nvPicPr>
          <p:cNvPr id="18" name="Picture 17" descr="A heart with a chat bubble&#10;&#10;Description automatically generated">
            <a:extLst>
              <a:ext uri="{FF2B5EF4-FFF2-40B4-BE49-F238E27FC236}">
                <a16:creationId xmlns:a16="http://schemas.microsoft.com/office/drawing/2014/main" id="{71556448-2FD9-AFAF-6D3E-295F027FB3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5" y="2319576"/>
            <a:ext cx="795196" cy="795196"/>
          </a:xfrm>
          <a:prstGeom prst="rect">
            <a:avLst/>
          </a:prstGeom>
        </p:spPr>
      </p:pic>
      <p:pic>
        <p:nvPicPr>
          <p:cNvPr id="19" name="Picture 18" descr="Two pieces of paper with medical information ">
            <a:extLst>
              <a:ext uri="{FF2B5EF4-FFF2-40B4-BE49-F238E27FC236}">
                <a16:creationId xmlns:a16="http://schemas.microsoft.com/office/drawing/2014/main" id="{0CF539C2-682D-641C-DE51-F5D5D1343B7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45" y="2329933"/>
            <a:ext cx="795196" cy="795196"/>
          </a:xfrm>
          <a:prstGeom prst="rect">
            <a:avLst/>
          </a:prstGeom>
        </p:spPr>
      </p:pic>
      <p:pic>
        <p:nvPicPr>
          <p:cNvPr id="20" name="Picture 19" descr="A black and gold shiled with a cross inside of it">
            <a:extLst>
              <a:ext uri="{FF2B5EF4-FFF2-40B4-BE49-F238E27FC236}">
                <a16:creationId xmlns:a16="http://schemas.microsoft.com/office/drawing/2014/main" id="{B2631258-BD3A-87D0-A3DC-F4F2D5DE85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75" y="2334378"/>
            <a:ext cx="795196" cy="795196"/>
          </a:xfrm>
          <a:prstGeom prst="rect">
            <a:avLst/>
          </a:prstGeom>
        </p:spPr>
      </p:pic>
      <p:pic>
        <p:nvPicPr>
          <p:cNvPr id="21" name="Picture 20" descr="A fork and spoon crossing over each other ">
            <a:extLst>
              <a:ext uri="{FF2B5EF4-FFF2-40B4-BE49-F238E27FC236}">
                <a16:creationId xmlns:a16="http://schemas.microsoft.com/office/drawing/2014/main" id="{D9826EDB-CFD3-180C-49C9-81823D2B08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53" y="2351656"/>
            <a:ext cx="795196" cy="795196"/>
          </a:xfrm>
          <a:prstGeom prst="rect">
            <a:avLst/>
          </a:prstGeom>
        </p:spPr>
      </p:pic>
      <p:pic>
        <p:nvPicPr>
          <p:cNvPr id="22" name="Picture 21" descr="A desktop computer with an outilne of a person">
            <a:extLst>
              <a:ext uri="{FF2B5EF4-FFF2-40B4-BE49-F238E27FC236}">
                <a16:creationId xmlns:a16="http://schemas.microsoft.com/office/drawing/2014/main" id="{B26449FC-C731-2BD5-F7D1-682FCAEA36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3" y="2326775"/>
            <a:ext cx="795196" cy="795196"/>
          </a:xfrm>
          <a:prstGeom prst="rect">
            <a:avLst/>
          </a:prstGeom>
        </p:spPr>
      </p:pic>
      <p:pic>
        <p:nvPicPr>
          <p:cNvPr id="23" name="Picture 22" descr="A notepad with a pen writing on it ">
            <a:extLst>
              <a:ext uri="{FF2B5EF4-FFF2-40B4-BE49-F238E27FC236}">
                <a16:creationId xmlns:a16="http://schemas.microsoft.com/office/drawing/2014/main" id="{67A5451F-A063-4F44-9514-2ECF3A1775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12" y="3486079"/>
            <a:ext cx="795196" cy="795196"/>
          </a:xfrm>
          <a:prstGeom prst="rect">
            <a:avLst/>
          </a:prstGeom>
        </p:spPr>
      </p:pic>
      <p:pic>
        <p:nvPicPr>
          <p:cNvPr id="24" name="Picture 23" descr="four puzzle pieces all fitting together">
            <a:extLst>
              <a:ext uri="{FF2B5EF4-FFF2-40B4-BE49-F238E27FC236}">
                <a16:creationId xmlns:a16="http://schemas.microsoft.com/office/drawing/2014/main" id="{7536061B-BF5C-903E-4AC0-AA283A48BB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27" y="3478208"/>
            <a:ext cx="795196" cy="795196"/>
          </a:xfrm>
          <a:prstGeom prst="rect">
            <a:avLst/>
          </a:prstGeom>
        </p:spPr>
      </p:pic>
      <p:pic>
        <p:nvPicPr>
          <p:cNvPr id="25" name="Picture 24" descr="A thumbnail of a video with a play arrow ">
            <a:extLst>
              <a:ext uri="{FF2B5EF4-FFF2-40B4-BE49-F238E27FC236}">
                <a16:creationId xmlns:a16="http://schemas.microsoft.com/office/drawing/2014/main" id="{512EE6A6-8A7F-3AF5-6C18-A47FFF8762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8" y="3549413"/>
            <a:ext cx="795196" cy="795196"/>
          </a:xfrm>
          <a:prstGeom prst="rect">
            <a:avLst/>
          </a:prstGeom>
        </p:spPr>
      </p:pic>
      <p:pic>
        <p:nvPicPr>
          <p:cNvPr id="26" name="Picture 25" descr="A megaphone with sound lines coming from it ">
            <a:extLst>
              <a:ext uri="{FF2B5EF4-FFF2-40B4-BE49-F238E27FC236}">
                <a16:creationId xmlns:a16="http://schemas.microsoft.com/office/drawing/2014/main" id="{D34CE390-9A27-9213-4A7B-C5A10CB24C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33" y="3492570"/>
            <a:ext cx="795196" cy="795196"/>
          </a:xfrm>
          <a:prstGeom prst="rect">
            <a:avLst/>
          </a:prstGeom>
        </p:spPr>
      </p:pic>
      <p:pic>
        <p:nvPicPr>
          <p:cNvPr id="27" name="Picture 26" descr="A photo of a person ">
            <a:extLst>
              <a:ext uri="{FF2B5EF4-FFF2-40B4-BE49-F238E27FC236}">
                <a16:creationId xmlns:a16="http://schemas.microsoft.com/office/drawing/2014/main" id="{A99750FB-8841-3D7A-51F7-E8B158AA34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1" y="3459970"/>
            <a:ext cx="795196" cy="795196"/>
          </a:xfrm>
          <a:prstGeom prst="rect">
            <a:avLst/>
          </a:prstGeom>
        </p:spPr>
      </p:pic>
      <p:pic>
        <p:nvPicPr>
          <p:cNvPr id="28" name="Picture 27" descr="A thin yellow arrow pointing up ">
            <a:extLst>
              <a:ext uri="{FF2B5EF4-FFF2-40B4-BE49-F238E27FC236}">
                <a16:creationId xmlns:a16="http://schemas.microsoft.com/office/drawing/2014/main" id="{C638C338-4093-40AF-2777-ACCBC1DC89C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04" y="3444580"/>
            <a:ext cx="795196" cy="795196"/>
          </a:xfrm>
          <a:prstGeom prst="rect">
            <a:avLst/>
          </a:prstGeom>
        </p:spPr>
      </p:pic>
      <p:pic>
        <p:nvPicPr>
          <p:cNvPr id="29" name="Picture 28" descr="A folder opening up with a gold arrow on the front side ">
            <a:extLst>
              <a:ext uri="{FF2B5EF4-FFF2-40B4-BE49-F238E27FC236}">
                <a16:creationId xmlns:a16="http://schemas.microsoft.com/office/drawing/2014/main" id="{4A487EB8-9CBE-D162-7493-018B46E2EBE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14" y="3431453"/>
            <a:ext cx="795196" cy="795196"/>
          </a:xfrm>
          <a:prstGeom prst="rect">
            <a:avLst/>
          </a:prstGeom>
        </p:spPr>
      </p:pic>
      <p:pic>
        <p:nvPicPr>
          <p:cNvPr id="30" name="Picture 29" descr="A scroll with mountains and a sun ">
            <a:extLst>
              <a:ext uri="{FF2B5EF4-FFF2-40B4-BE49-F238E27FC236}">
                <a16:creationId xmlns:a16="http://schemas.microsoft.com/office/drawing/2014/main" id="{2D7F0C64-E6BC-B412-3C17-2345DC756D6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58" y="3389244"/>
            <a:ext cx="795196" cy="795196"/>
          </a:xfrm>
          <a:prstGeom prst="rect">
            <a:avLst/>
          </a:prstGeom>
        </p:spPr>
      </p:pic>
      <p:pic>
        <p:nvPicPr>
          <p:cNvPr id="31" name="Picture 30" descr="An outline of a tree with a star to it’s right">
            <a:extLst>
              <a:ext uri="{FF2B5EF4-FFF2-40B4-BE49-F238E27FC236}">
                <a16:creationId xmlns:a16="http://schemas.microsoft.com/office/drawing/2014/main" id="{B89B639C-9626-7044-9F1E-3641364E2D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08" y="3409293"/>
            <a:ext cx="795196" cy="795196"/>
          </a:xfrm>
          <a:prstGeom prst="rect">
            <a:avLst/>
          </a:prstGeom>
        </p:spPr>
      </p:pic>
      <p:pic>
        <p:nvPicPr>
          <p:cNvPr id="32" name="Picture 31" descr="An outline of a building with three parts">
            <a:extLst>
              <a:ext uri="{FF2B5EF4-FFF2-40B4-BE49-F238E27FC236}">
                <a16:creationId xmlns:a16="http://schemas.microsoft.com/office/drawing/2014/main" id="{866DC92D-517E-7DDB-F60D-DA68804830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071" y="3354902"/>
            <a:ext cx="795196" cy="795196"/>
          </a:xfrm>
          <a:prstGeom prst="rect">
            <a:avLst/>
          </a:prstGeom>
        </p:spPr>
      </p:pic>
      <p:pic>
        <p:nvPicPr>
          <p:cNvPr id="33" name="Picture 32" descr="A black and gold globe&#10;&#10;Description automatically generated">
            <a:extLst>
              <a:ext uri="{FF2B5EF4-FFF2-40B4-BE49-F238E27FC236}">
                <a16:creationId xmlns:a16="http://schemas.microsoft.com/office/drawing/2014/main" id="{6BE526DE-E319-1084-4D8F-2C177524DCB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9" y="4594213"/>
            <a:ext cx="801591" cy="801591"/>
          </a:xfrm>
          <a:prstGeom prst="rect">
            <a:avLst/>
          </a:prstGeom>
        </p:spPr>
      </p:pic>
      <p:pic>
        <p:nvPicPr>
          <p:cNvPr id="34" name="Picture 33" descr="An outline of a globe ">
            <a:extLst>
              <a:ext uri="{FF2B5EF4-FFF2-40B4-BE49-F238E27FC236}">
                <a16:creationId xmlns:a16="http://schemas.microsoft.com/office/drawing/2014/main" id="{6C864F9D-D059-B399-BF6D-4CD1E853A87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28" y="4594213"/>
            <a:ext cx="801591" cy="801591"/>
          </a:xfrm>
          <a:prstGeom prst="rect">
            <a:avLst/>
          </a:prstGeom>
        </p:spPr>
      </p:pic>
      <p:pic>
        <p:nvPicPr>
          <p:cNvPr id="35" name="Picture 34" descr="A teacher pointing to the board while the students watch ">
            <a:extLst>
              <a:ext uri="{FF2B5EF4-FFF2-40B4-BE49-F238E27FC236}">
                <a16:creationId xmlns:a16="http://schemas.microsoft.com/office/drawing/2014/main" id="{711A16A3-8430-35AB-2866-0C83EC917D3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4603157"/>
            <a:ext cx="801591" cy="801591"/>
          </a:xfrm>
          <a:prstGeom prst="rect">
            <a:avLst/>
          </a:prstGeom>
        </p:spPr>
      </p:pic>
      <p:pic>
        <p:nvPicPr>
          <p:cNvPr id="36" name="Picture 35" descr="A clock with a black background&#10;&#10;Description automatically generated">
            <a:extLst>
              <a:ext uri="{FF2B5EF4-FFF2-40B4-BE49-F238E27FC236}">
                <a16:creationId xmlns:a16="http://schemas.microsoft.com/office/drawing/2014/main" id="{A044004F-48AD-93AA-F08B-CF61D03E3A9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55" y="4645312"/>
            <a:ext cx="801591" cy="801591"/>
          </a:xfrm>
          <a:prstGeom prst="rect">
            <a:avLst/>
          </a:prstGeom>
        </p:spPr>
      </p:pic>
      <p:pic>
        <p:nvPicPr>
          <p:cNvPr id="37" name="Picture 36" descr="A graduation scroll or diploma ">
            <a:extLst>
              <a:ext uri="{FF2B5EF4-FFF2-40B4-BE49-F238E27FC236}">
                <a16:creationId xmlns:a16="http://schemas.microsoft.com/office/drawing/2014/main" id="{7FE45575-FEE0-939D-F945-0E8A82FBE0F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816">
            <a:off x="5211112" y="4666908"/>
            <a:ext cx="801591" cy="801591"/>
          </a:xfrm>
          <a:prstGeom prst="rect">
            <a:avLst/>
          </a:prstGeom>
        </p:spPr>
      </p:pic>
      <p:pic>
        <p:nvPicPr>
          <p:cNvPr id="38" name="Picture 37" descr="A science molecule web">
            <a:extLst>
              <a:ext uri="{FF2B5EF4-FFF2-40B4-BE49-F238E27FC236}">
                <a16:creationId xmlns:a16="http://schemas.microsoft.com/office/drawing/2014/main" id="{DFBD4318-C77E-BFDD-33E2-E26FB5D9ACF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01" y="4671816"/>
            <a:ext cx="801591" cy="801591"/>
          </a:xfrm>
          <a:prstGeom prst="rect">
            <a:avLst/>
          </a:prstGeom>
        </p:spPr>
      </p:pic>
      <p:pic>
        <p:nvPicPr>
          <p:cNvPr id="39" name="Picture 38" descr="A telescope">
            <a:extLst>
              <a:ext uri="{FF2B5EF4-FFF2-40B4-BE49-F238E27FC236}">
                <a16:creationId xmlns:a16="http://schemas.microsoft.com/office/drawing/2014/main" id="{62D5314A-0101-243F-D356-585C4313EC0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5" y="4603156"/>
            <a:ext cx="801591" cy="801591"/>
          </a:xfrm>
          <a:prstGeom prst="rect">
            <a:avLst/>
          </a:prstGeom>
        </p:spPr>
      </p:pic>
      <p:pic>
        <p:nvPicPr>
          <p:cNvPr id="40" name="Picture 39" descr="A thermometer guage ">
            <a:extLst>
              <a:ext uri="{FF2B5EF4-FFF2-40B4-BE49-F238E27FC236}">
                <a16:creationId xmlns:a16="http://schemas.microsoft.com/office/drawing/2014/main" id="{42A612C7-6976-E7D4-A7AE-6A9CBA80522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43" y="4584533"/>
            <a:ext cx="801591" cy="801591"/>
          </a:xfrm>
          <a:prstGeom prst="rect">
            <a:avLst/>
          </a:prstGeom>
        </p:spPr>
      </p:pic>
      <p:pic>
        <p:nvPicPr>
          <p:cNvPr id="41" name="Picture 40" descr="Two hands shaking ">
            <a:extLst>
              <a:ext uri="{FF2B5EF4-FFF2-40B4-BE49-F238E27FC236}">
                <a16:creationId xmlns:a16="http://schemas.microsoft.com/office/drawing/2014/main" id="{6E23F777-8DEB-F785-6C17-5A18D9E115F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62" y="4584533"/>
            <a:ext cx="801591" cy="801591"/>
          </a:xfrm>
          <a:prstGeom prst="rect">
            <a:avLst/>
          </a:prstGeom>
        </p:spPr>
      </p:pic>
      <p:pic>
        <p:nvPicPr>
          <p:cNvPr id="42" name="Picture 41" descr="an outline of three people standig up next to each other ">
            <a:extLst>
              <a:ext uri="{FF2B5EF4-FFF2-40B4-BE49-F238E27FC236}">
                <a16:creationId xmlns:a16="http://schemas.microsoft.com/office/drawing/2014/main" id="{D5E12196-1E90-F4F9-7D5E-AFA3708860E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81" y="4522324"/>
            <a:ext cx="801591" cy="801591"/>
          </a:xfrm>
          <a:prstGeom prst="rect">
            <a:avLst/>
          </a:prstGeom>
        </p:spPr>
      </p:pic>
      <p:pic>
        <p:nvPicPr>
          <p:cNvPr id="43" name="Picture 42" descr="An eye with a checkmark ">
            <a:extLst>
              <a:ext uri="{FF2B5EF4-FFF2-40B4-BE49-F238E27FC236}">
                <a16:creationId xmlns:a16="http://schemas.microsoft.com/office/drawing/2014/main" id="{2E7013C1-0ACC-F522-DB94-9B3CCDF44E9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3" y="5694658"/>
            <a:ext cx="712598" cy="712598"/>
          </a:xfrm>
          <a:prstGeom prst="rect">
            <a:avLst/>
          </a:prstGeom>
        </p:spPr>
      </p:pic>
      <p:pic>
        <p:nvPicPr>
          <p:cNvPr id="44" name="Picture 43" descr="Sunglasses ">
            <a:extLst>
              <a:ext uri="{FF2B5EF4-FFF2-40B4-BE49-F238E27FC236}">
                <a16:creationId xmlns:a16="http://schemas.microsoft.com/office/drawing/2014/main" id="{532DFFAA-68F9-FDD1-D7A8-6CDA50F60CE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5" y="5709370"/>
            <a:ext cx="712598" cy="712598"/>
          </a:xfrm>
          <a:prstGeom prst="rect">
            <a:avLst/>
          </a:prstGeom>
        </p:spPr>
      </p:pic>
      <p:pic>
        <p:nvPicPr>
          <p:cNvPr id="45" name="Picture 44" descr="A black and white outline of a hospital bed&#10;&#10;Description automatically generated">
            <a:extLst>
              <a:ext uri="{FF2B5EF4-FFF2-40B4-BE49-F238E27FC236}">
                <a16:creationId xmlns:a16="http://schemas.microsoft.com/office/drawing/2014/main" id="{DE401DE4-04B8-5644-02D7-BBF821360C7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30" y="5694658"/>
            <a:ext cx="712598" cy="712598"/>
          </a:xfrm>
          <a:prstGeom prst="rect">
            <a:avLst/>
          </a:prstGeom>
        </p:spPr>
      </p:pic>
      <p:pic>
        <p:nvPicPr>
          <p:cNvPr id="46" name="Picture 45" descr="A ribbon">
            <a:extLst>
              <a:ext uri="{FF2B5EF4-FFF2-40B4-BE49-F238E27FC236}">
                <a16:creationId xmlns:a16="http://schemas.microsoft.com/office/drawing/2014/main" id="{93FA306A-1FC7-F503-8EDA-2A0836002EE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3" y="5701520"/>
            <a:ext cx="712598" cy="712598"/>
          </a:xfrm>
          <a:prstGeom prst="rect">
            <a:avLst/>
          </a:prstGeom>
        </p:spPr>
      </p:pic>
      <p:pic>
        <p:nvPicPr>
          <p:cNvPr id="47" name="Picture 46" descr="A lab material">
            <a:extLst>
              <a:ext uri="{FF2B5EF4-FFF2-40B4-BE49-F238E27FC236}">
                <a16:creationId xmlns:a16="http://schemas.microsoft.com/office/drawing/2014/main" id="{A8FF2260-2DA5-0E5C-69CE-DC7EB25D904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11" y="5624835"/>
            <a:ext cx="712598" cy="712598"/>
          </a:xfrm>
          <a:prstGeom prst="rect">
            <a:avLst/>
          </a:prstGeom>
        </p:spPr>
      </p:pic>
      <p:pic>
        <p:nvPicPr>
          <p:cNvPr id="48" name="Picture 47" descr="Two hands raised with a heart in between them">
            <a:extLst>
              <a:ext uri="{FF2B5EF4-FFF2-40B4-BE49-F238E27FC236}">
                <a16:creationId xmlns:a16="http://schemas.microsoft.com/office/drawing/2014/main" id="{85A0D72B-E75F-8D87-6651-B8D4CF48C4C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7" y="5613098"/>
            <a:ext cx="712598" cy="712598"/>
          </a:xfrm>
          <a:prstGeom prst="rect">
            <a:avLst/>
          </a:prstGeom>
        </p:spPr>
      </p:pic>
      <p:pic>
        <p:nvPicPr>
          <p:cNvPr id="49" name="Picture 48" descr="A black and gold heart&#10;&#10;Description automatically generated">
            <a:extLst>
              <a:ext uri="{FF2B5EF4-FFF2-40B4-BE49-F238E27FC236}">
                <a16:creationId xmlns:a16="http://schemas.microsoft.com/office/drawing/2014/main" id="{D358A960-25B5-8985-7332-C469E57DE73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24" y="5619697"/>
            <a:ext cx="712598" cy="712598"/>
          </a:xfrm>
          <a:prstGeom prst="rect">
            <a:avLst/>
          </a:prstGeom>
        </p:spPr>
      </p:pic>
      <p:pic>
        <p:nvPicPr>
          <p:cNvPr id="50" name="Picture 49" descr="Black and gold lungs ">
            <a:extLst>
              <a:ext uri="{FF2B5EF4-FFF2-40B4-BE49-F238E27FC236}">
                <a16:creationId xmlns:a16="http://schemas.microsoft.com/office/drawing/2014/main" id="{C8F9F067-93C7-95E3-50C8-2A67E351681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31" y="5568250"/>
            <a:ext cx="712598" cy="712598"/>
          </a:xfrm>
          <a:prstGeom prst="rect">
            <a:avLst/>
          </a:prstGeom>
        </p:spPr>
      </p:pic>
      <p:pic>
        <p:nvPicPr>
          <p:cNvPr id="51" name="Picture 50" descr="A black and gold female reproductive system ">
            <a:extLst>
              <a:ext uri="{FF2B5EF4-FFF2-40B4-BE49-F238E27FC236}">
                <a16:creationId xmlns:a16="http://schemas.microsoft.com/office/drawing/2014/main" id="{1DFE022B-6F0C-7B7D-195B-4B11A8A45E4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69" y="5602558"/>
            <a:ext cx="712598" cy="712598"/>
          </a:xfrm>
          <a:prstGeom prst="rect">
            <a:avLst/>
          </a:prstGeom>
        </p:spPr>
      </p:pic>
      <p:pic>
        <p:nvPicPr>
          <p:cNvPr id="52" name="Picture 51" descr="A black and gold male reproductive system ">
            <a:extLst>
              <a:ext uri="{FF2B5EF4-FFF2-40B4-BE49-F238E27FC236}">
                <a16:creationId xmlns:a16="http://schemas.microsoft.com/office/drawing/2014/main" id="{150B2627-9B37-E008-0384-DB8BBB5FFC3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79" y="5575700"/>
            <a:ext cx="712598" cy="712598"/>
          </a:xfrm>
          <a:prstGeom prst="rect">
            <a:avLst/>
          </a:prstGeom>
        </p:spPr>
      </p:pic>
      <p:pic>
        <p:nvPicPr>
          <p:cNvPr id="53" name="Picture 52" descr="outline of the brain ">
            <a:extLst>
              <a:ext uri="{FF2B5EF4-FFF2-40B4-BE49-F238E27FC236}">
                <a16:creationId xmlns:a16="http://schemas.microsoft.com/office/drawing/2014/main" id="{2DC70025-89EB-E1F4-0CC9-70B458ADFA3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62" y="5613098"/>
            <a:ext cx="712598" cy="7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E685-A428-19FB-0FEF-09B9A728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479479-4430-C817-83AE-563D28554E19}"/>
              </a:ext>
            </a:extLst>
          </p:cNvPr>
          <p:cNvSpPr txBox="1"/>
          <p:nvPr/>
        </p:nvSpPr>
        <p:spPr>
          <a:xfrm>
            <a:off x="1142999" y="2890391"/>
            <a:ext cx="990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Additional photos of campus can be found here: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https://cuanschutz.imagerelay.com/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4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968B-AE29-9257-87A2-06F6532A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1774" y="1922207"/>
            <a:ext cx="8134855" cy="14163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A85FE-59EF-76D1-00A6-9DEB12A05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1FCA-B13C-0B28-C080-A9122B3C2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3A767-C9DA-41CC-AB40-AB84A2E90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327A73C-40E3-1A41-8D65-BB1A2FA3B6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AEE0A3-42C4-E9A4-9D74-268BA4363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7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295D80-0F2F-9184-743B-F39BBA46F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3EAEA-5554-72B8-CF21-C7E89E3F4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5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771A26-0D4E-F2B6-7F12-CA787A272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9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E896-C343-353F-B716-B3622514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187A9-59F4-3F36-45A9-3849BE390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E1C76-2441-937E-DA44-999299F898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65B5EA-73BB-8769-62CC-56D0BEBD9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E5F5C8-8023-FABA-DA82-5612A8F22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94C313-0BAA-2564-C23D-F7975766A9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7C08D4-293D-87C4-2779-82EA0364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68" y="620440"/>
            <a:ext cx="4992556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E49BF-E986-AAB9-6799-1AA7E2B76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E7174-F171-FA55-C843-6F7793E6A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0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7235-0140-C004-27B6-3A536C8B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A9E1F-724A-E917-699F-DE9BA106B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B010-9C8A-2B31-50F3-48B7C92E4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31C01-CCC2-8A79-004E-AD59A50DB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95D8F-0C78-DE78-2346-E58D002481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1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7E0E-4E3C-FBC1-67B5-C6C206C7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0FAF5-4B4C-EAA0-08D5-41F95FB75D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C68B9-0149-474F-204E-C63338A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0BCCDB-E76F-1615-DDBD-C712298878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096000" cy="70950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795015-6656-25A6-350E-BD805A9AD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2960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ransition/break slide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xt slide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Charts/graph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27168</TotalTime>
  <Words>2096</Words>
  <Application>Microsoft Macintosh PowerPoint</Application>
  <PresentationFormat>Widescreen</PresentationFormat>
  <Paragraphs>121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Helvetica</vt:lpstr>
      <vt:lpstr>Title Slide</vt:lpstr>
      <vt:lpstr>Transition/break slides</vt:lpstr>
      <vt:lpstr>Text slides</vt:lpstr>
      <vt:lpstr>Charts/graphs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Adams, Sarah</dc:creator>
  <cp:lastModifiedBy>Nicole  Sisson</cp:lastModifiedBy>
  <cp:revision>138</cp:revision>
  <dcterms:created xsi:type="dcterms:W3CDTF">2020-01-27T22:52:20Z</dcterms:created>
  <dcterms:modified xsi:type="dcterms:W3CDTF">2025-02-06T19:35:52Z</dcterms:modified>
</cp:coreProperties>
</file>