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21945600" cy="32918400"/>
  <p:notesSz cx="6858000" cy="9144000"/>
  <p:embeddedFontLst>
    <p:embeddedFont>
      <p:font typeface="Roboto Bold" charset="1" panose="02000000000000000000"/>
      <p:regular r:id="rId8"/>
    </p:embeddedFont>
    <p:embeddedFont>
      <p:font typeface="Roboto" charset="1" panose="02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-1270137" y="9558356"/>
            <a:ext cx="24485874" cy="19411431"/>
          </a:xfrm>
          <a:custGeom>
            <a:avLst/>
            <a:gdLst/>
            <a:ahLst/>
            <a:cxnLst/>
            <a:rect r="r" b="b" t="t" l="l"/>
            <a:pathLst>
              <a:path h="19411431" w="24485874">
                <a:moveTo>
                  <a:pt x="0" y="0"/>
                </a:moveTo>
                <a:lnTo>
                  <a:pt x="24485874" y="0"/>
                </a:lnTo>
                <a:lnTo>
                  <a:pt x="24485874" y="19411431"/>
                </a:lnTo>
                <a:lnTo>
                  <a:pt x="0" y="1941143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-80172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754908" y="509392"/>
            <a:ext cx="11027090" cy="2298987"/>
          </a:xfrm>
          <a:custGeom>
            <a:avLst/>
            <a:gdLst/>
            <a:ahLst/>
            <a:cxnLst/>
            <a:rect r="r" b="b" t="t" l="l"/>
            <a:pathLst>
              <a:path h="2298987" w="11027090">
                <a:moveTo>
                  <a:pt x="0" y="0"/>
                </a:moveTo>
                <a:lnTo>
                  <a:pt x="11027090" y="0"/>
                </a:lnTo>
                <a:lnTo>
                  <a:pt x="11027090" y="2298987"/>
                </a:lnTo>
                <a:lnTo>
                  <a:pt x="0" y="229898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717455" y="3185868"/>
            <a:ext cx="18510691" cy="16262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264"/>
              </a:lnSpc>
              <a:spcBef>
                <a:spcPct val="0"/>
              </a:spcBef>
            </a:pPr>
            <a:r>
              <a:rPr lang="en-US" b="true" sz="9474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TITLE GOES HERE AND HERE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854354" y="4827133"/>
            <a:ext cx="16236892" cy="1170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485"/>
              </a:lnSpc>
              <a:spcBef>
                <a:spcPct val="0"/>
              </a:spcBef>
            </a:pPr>
            <a:r>
              <a:rPr lang="en-US" sz="6775">
                <a:solidFill>
                  <a:srgbClr val="CFB87C"/>
                </a:solidFill>
                <a:latin typeface="Roboto"/>
                <a:ea typeface="Roboto"/>
                <a:cs typeface="Roboto"/>
                <a:sym typeface="Roboto"/>
              </a:rPr>
              <a:t>Subhead, Name or Dept Here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FB87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-1270137" y="9558356"/>
            <a:ext cx="24485874" cy="19411431"/>
          </a:xfrm>
          <a:custGeom>
            <a:avLst/>
            <a:gdLst/>
            <a:ahLst/>
            <a:cxnLst/>
            <a:rect r="r" b="b" t="t" l="l"/>
            <a:pathLst>
              <a:path h="19411431" w="24485874">
                <a:moveTo>
                  <a:pt x="0" y="0"/>
                </a:moveTo>
                <a:lnTo>
                  <a:pt x="24485874" y="0"/>
                </a:lnTo>
                <a:lnTo>
                  <a:pt x="24485874" y="19411431"/>
                </a:lnTo>
                <a:lnTo>
                  <a:pt x="0" y="1941143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-80172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250155" y="631148"/>
            <a:ext cx="11445290" cy="2216761"/>
          </a:xfrm>
          <a:custGeom>
            <a:avLst/>
            <a:gdLst/>
            <a:ahLst/>
            <a:cxnLst/>
            <a:rect r="r" b="b" t="t" l="l"/>
            <a:pathLst>
              <a:path h="2216761" w="11445290">
                <a:moveTo>
                  <a:pt x="0" y="0"/>
                </a:moveTo>
                <a:lnTo>
                  <a:pt x="11445290" y="0"/>
                </a:lnTo>
                <a:lnTo>
                  <a:pt x="11445290" y="2216761"/>
                </a:lnTo>
                <a:lnTo>
                  <a:pt x="0" y="221676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717455" y="3176343"/>
            <a:ext cx="18510691" cy="16687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544"/>
              </a:lnSpc>
              <a:spcBef>
                <a:spcPct val="0"/>
              </a:spcBef>
            </a:pPr>
            <a:r>
              <a:rPr lang="en-US" b="true" sz="9674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TITLE GOES HERE AND HERE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854354" y="4827133"/>
            <a:ext cx="16236892" cy="1170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485"/>
              </a:lnSpc>
              <a:spcBef>
                <a:spcPct val="0"/>
              </a:spcBef>
            </a:pPr>
            <a:r>
              <a:rPr lang="en-US" b="true" sz="6775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SUBHEAD, NAME or DEPT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DAGdyQE5PxU</dc:identifier>
  <dcterms:modified xsi:type="dcterms:W3CDTF">2011-08-01T06:04:30Z</dcterms:modified>
  <cp:revision>1</cp:revision>
  <dc:title>24 x 36 Presentation Poster Template - CU Pharmacy</dc:title>
</cp:coreProperties>
</file>