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3" d="100"/>
          <a:sy n="93" d="100"/>
        </p:scale>
        <p:origin x="20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D91A77B-160A-4190-9C7A-73BBA5ADC6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2491"/>
            <a:ext cx="6858000" cy="9918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5EA959-D4C0-4A2F-8AEF-22DDB9E521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6858000" cy="9918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4DF72F-6B61-4736-B963-804635F2EEF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2582" y="289826"/>
            <a:ext cx="1663656" cy="41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9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6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8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8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2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8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5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6CD4-0938-4189-96BA-C4CBED469B0D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45308-1CBC-4565-9528-F891B233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9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B5B874-0261-48AB-811D-633DC924B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97" y="3156081"/>
            <a:ext cx="6215184" cy="283183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0E62CED-AA7A-46E1-B08C-36B6730B6C58}"/>
              </a:ext>
            </a:extLst>
          </p:cNvPr>
          <p:cNvSpPr/>
          <p:nvPr/>
        </p:nvSpPr>
        <p:spPr>
          <a:xfrm>
            <a:off x="269697" y="1263721"/>
            <a:ext cx="2822824" cy="1762121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CF53842-04AE-4E50-8732-ECD27D0A0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335" y="1263721"/>
            <a:ext cx="3255546" cy="176212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850FCA2-71A4-4CD8-8DE0-A42C733E206B}"/>
              </a:ext>
            </a:extLst>
          </p:cNvPr>
          <p:cNvSpPr txBox="1"/>
          <p:nvPr/>
        </p:nvSpPr>
        <p:spPr>
          <a:xfrm>
            <a:off x="349321" y="1345915"/>
            <a:ext cx="170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19DE16-68E4-4A8D-B946-91345907010B}"/>
              </a:ext>
            </a:extLst>
          </p:cNvPr>
          <p:cNvSpPr txBox="1"/>
          <p:nvPr/>
        </p:nvSpPr>
        <p:spPr>
          <a:xfrm>
            <a:off x="421240" y="1715247"/>
            <a:ext cx="16335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Bulleted items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C13F88-484B-4CB1-994F-CBB56D07C3A7}"/>
              </a:ext>
            </a:extLst>
          </p:cNvPr>
          <p:cNvSpPr txBox="1"/>
          <p:nvPr/>
        </p:nvSpPr>
        <p:spPr>
          <a:xfrm>
            <a:off x="3429000" y="1345915"/>
            <a:ext cx="1471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ED948A56-B094-4CCB-8A42-B8F06888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15247"/>
            <a:ext cx="18082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</a:rPr>
              <a:t>Bulleted items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</a:rPr>
              <a:t>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4791A99-720B-419F-A6B2-A4AA11A9017E}"/>
              </a:ext>
            </a:extLst>
          </p:cNvPr>
          <p:cNvSpPr txBox="1"/>
          <p:nvPr/>
        </p:nvSpPr>
        <p:spPr>
          <a:xfrm>
            <a:off x="269697" y="3292702"/>
            <a:ext cx="621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3D9B62-B68E-4001-A03E-C4BA72092DA6}"/>
              </a:ext>
            </a:extLst>
          </p:cNvPr>
          <p:cNvSpPr txBox="1"/>
          <p:nvPr/>
        </p:nvSpPr>
        <p:spPr>
          <a:xfrm>
            <a:off x="269697" y="3662034"/>
            <a:ext cx="6215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Graphs and charts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DFF565-696F-4D03-8608-E6EA74DE6293}"/>
              </a:ext>
            </a:extLst>
          </p:cNvPr>
          <p:cNvSpPr/>
          <p:nvPr/>
        </p:nvSpPr>
        <p:spPr>
          <a:xfrm>
            <a:off x="259421" y="6124429"/>
            <a:ext cx="2969914" cy="1762121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8A2554-747A-4560-B1E2-99F7F74335AC}"/>
              </a:ext>
            </a:extLst>
          </p:cNvPr>
          <p:cNvSpPr/>
          <p:nvPr/>
        </p:nvSpPr>
        <p:spPr>
          <a:xfrm>
            <a:off x="3429000" y="6124540"/>
            <a:ext cx="3055881" cy="1762121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35E50A-520E-417B-AC2A-F5ED11178D6B}"/>
              </a:ext>
            </a:extLst>
          </p:cNvPr>
          <p:cNvSpPr/>
          <p:nvPr/>
        </p:nvSpPr>
        <p:spPr>
          <a:xfrm>
            <a:off x="259421" y="8023061"/>
            <a:ext cx="6225460" cy="88463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DACFA3-1364-4B5E-923C-C70C21EFFC2B}"/>
              </a:ext>
            </a:extLst>
          </p:cNvPr>
          <p:cNvSpPr txBox="1"/>
          <p:nvPr/>
        </p:nvSpPr>
        <p:spPr>
          <a:xfrm>
            <a:off x="349321" y="6185984"/>
            <a:ext cx="170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7AC3B7-3F84-46E4-9795-BB64C7695F81}"/>
              </a:ext>
            </a:extLst>
          </p:cNvPr>
          <p:cNvSpPr txBox="1"/>
          <p:nvPr/>
        </p:nvSpPr>
        <p:spPr>
          <a:xfrm>
            <a:off x="3531742" y="6185984"/>
            <a:ext cx="170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D7027D-CBE8-47A9-AC14-FBCA88E88A32}"/>
              </a:ext>
            </a:extLst>
          </p:cNvPr>
          <p:cNvSpPr txBox="1"/>
          <p:nvPr/>
        </p:nvSpPr>
        <p:spPr>
          <a:xfrm>
            <a:off x="344183" y="8106052"/>
            <a:ext cx="170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Disclosures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7C77F9-C757-456A-804F-ABE8FE4D23FE}"/>
              </a:ext>
            </a:extLst>
          </p:cNvPr>
          <p:cNvSpPr txBox="1"/>
          <p:nvPr/>
        </p:nvSpPr>
        <p:spPr>
          <a:xfrm>
            <a:off x="416102" y="6555316"/>
            <a:ext cx="16335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Bulleted items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D99C8F-3F36-4F8E-83DA-3D60201C085A}"/>
              </a:ext>
            </a:extLst>
          </p:cNvPr>
          <p:cNvSpPr txBox="1"/>
          <p:nvPr/>
        </p:nvSpPr>
        <p:spPr>
          <a:xfrm>
            <a:off x="3603661" y="6555316"/>
            <a:ext cx="16335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Bulleted items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here</a:t>
            </a:r>
          </a:p>
        </p:txBody>
      </p:sp>
    </p:spTree>
    <p:extLst>
      <p:ext uri="{BB962C8B-B14F-4D97-AF65-F5344CB8AC3E}">
        <p14:creationId xmlns:p14="http://schemas.microsoft.com/office/powerpoint/2010/main" val="349082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34</Words>
  <Application>Microsoft Office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Heather</dc:creator>
  <cp:lastModifiedBy>Carroll, Heather</cp:lastModifiedBy>
  <cp:revision>2</cp:revision>
  <dcterms:created xsi:type="dcterms:W3CDTF">2019-10-16T23:09:32Z</dcterms:created>
  <dcterms:modified xsi:type="dcterms:W3CDTF">2019-10-16T23:25:46Z</dcterms:modified>
</cp:coreProperties>
</file>