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918400" cy="19202400"/>
  <p:notesSz cx="9296400" cy="14770100"/>
  <p:defaultTextStyle>
    <a:defPPr>
      <a:defRPr lang="en-US"/>
    </a:defPPr>
    <a:lvl1pPr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1331913" indent="-874713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2663825" indent="-1749425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3995738" indent="-2624138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5327650" indent="-3498850" algn="l" defTabSz="2663825" rtl="0" eaLnBrk="0" fontAlgn="base" hangingPunct="0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5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FB87C"/>
    <a:srgbClr val="0D2743"/>
    <a:srgbClr val="004C84"/>
    <a:srgbClr val="4D483E"/>
    <a:srgbClr val="4F81B5"/>
    <a:srgbClr val="00355D"/>
    <a:srgbClr val="033B65"/>
    <a:srgbClr val="49729C"/>
    <a:srgbClr val="6A6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604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965191"/>
            <a:ext cx="27980640" cy="41160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0881360"/>
            <a:ext cx="23042880" cy="49072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133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64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9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3291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661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93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326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65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694CE-9D49-43DE-B685-B81A1CEC8FFE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E5DF9-E933-43FA-98C1-0130BE28A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33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4479925"/>
            <a:ext cx="29625925" cy="126730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BF7C2-A2E9-463A-956C-5DF70F102322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0EB91-33FB-434A-B92F-BCBF0109B3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56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785152" y="3689350"/>
            <a:ext cx="34067117" cy="7864538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72381" y="3689350"/>
            <a:ext cx="101664133" cy="786453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E452-E39B-4DF9-9D32-E422DEACBBFC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DC932-E722-498B-A8DF-A37418B2A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94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238" y="4479925"/>
            <a:ext cx="29625925" cy="12673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F718-85A8-49E7-9C69-C18E2DCAD143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80775-D5E3-44B3-AEA5-D9F65EC5A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9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2339321"/>
            <a:ext cx="27980640" cy="3813810"/>
          </a:xfrm>
          <a:prstGeom prst="rect">
            <a:avLst/>
          </a:prstGeom>
        </p:spPr>
        <p:txBody>
          <a:bodyPr anchor="t"/>
          <a:lstStyle>
            <a:lvl1pPr algn="l">
              <a:defRPr sz="11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8138798"/>
            <a:ext cx="27980640" cy="4200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32298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6459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3pPr>
            <a:lvl4pPr marL="399689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4pPr>
            <a:lvl5pPr marL="532919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5pPr>
            <a:lvl6pPr marL="6661488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6pPr>
            <a:lvl7pPr marL="7993786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7pPr>
            <a:lvl8pPr marL="9326083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8pPr>
            <a:lvl9pPr marL="10658381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6034-AF99-4789-8607-3A51AD64A597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98B34-7E0B-42FF-9A67-62C89BA74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8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79" y="21504910"/>
            <a:ext cx="67865623" cy="60829826"/>
          </a:xfrm>
          <a:prstGeom prst="rect">
            <a:avLst/>
          </a:prstGeo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86644" y="21504910"/>
            <a:ext cx="67865627" cy="60829826"/>
          </a:xfrm>
          <a:prstGeom prst="rect">
            <a:avLst/>
          </a:prstGeom>
        </p:spPr>
        <p:txBody>
          <a:bodyPr/>
          <a:lstStyle>
            <a:lvl1pPr>
              <a:defRPr sz="8100"/>
            </a:lvl1pPr>
            <a:lvl2pPr>
              <a:defRPr sz="70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6499-C2DE-4308-A303-969B4D64C10A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29D21-E018-4C0B-A0A2-F6FDF7A40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61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768986"/>
            <a:ext cx="29626560" cy="3200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4298316"/>
            <a:ext cx="14544677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6089650"/>
            <a:ext cx="14544677" cy="11063606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5" y="4298316"/>
            <a:ext cx="14550390" cy="17913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000" b="1"/>
            </a:lvl1pPr>
            <a:lvl2pPr marL="1332298" indent="0">
              <a:buNone/>
              <a:defRPr sz="5800" b="1"/>
            </a:lvl2pPr>
            <a:lvl3pPr marL="2664595" indent="0">
              <a:buNone/>
              <a:defRPr sz="5200" b="1"/>
            </a:lvl3pPr>
            <a:lvl4pPr marL="3996893" indent="0">
              <a:buNone/>
              <a:defRPr sz="4700" b="1"/>
            </a:lvl4pPr>
            <a:lvl5pPr marL="5329190" indent="0">
              <a:buNone/>
              <a:defRPr sz="4700" b="1"/>
            </a:lvl5pPr>
            <a:lvl6pPr marL="6661488" indent="0">
              <a:buNone/>
              <a:defRPr sz="4700" b="1"/>
            </a:lvl6pPr>
            <a:lvl7pPr marL="7993786" indent="0">
              <a:buNone/>
              <a:defRPr sz="4700" b="1"/>
            </a:lvl7pPr>
            <a:lvl8pPr marL="9326083" indent="0">
              <a:buNone/>
              <a:defRPr sz="4700" b="1"/>
            </a:lvl8pPr>
            <a:lvl9pPr marL="10658381" indent="0">
              <a:buNone/>
              <a:defRPr sz="4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5" y="6089650"/>
            <a:ext cx="14550390" cy="11063606"/>
          </a:xfrm>
          <a:prstGeom prst="rect">
            <a:avLst/>
          </a:prstGeom>
        </p:spPr>
        <p:txBody>
          <a:bodyPr/>
          <a:lstStyle>
            <a:lvl1pPr>
              <a:defRPr sz="7000"/>
            </a:lvl1pPr>
            <a:lvl2pPr>
              <a:defRPr sz="58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CEDB8-6701-401F-A937-5937E869D2FC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70877-84D9-4256-85B7-121B23169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02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83402-2AA7-49EE-9236-0CE5C2B84BC5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B6C79-27A9-4661-8246-BBC81CC20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99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B65C8-1330-4EC0-A3B6-6C411473655C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CD9E-5E88-4938-AA22-B317A1CEED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3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764540"/>
            <a:ext cx="10829927" cy="3253740"/>
          </a:xfrm>
          <a:prstGeom prst="rect">
            <a:avLst/>
          </a:prstGeo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764542"/>
            <a:ext cx="18402300" cy="16388716"/>
          </a:xfrm>
          <a:prstGeom prst="rect">
            <a:avLst/>
          </a:prstGeom>
        </p:spPr>
        <p:txBody>
          <a:bodyPr/>
          <a:lstStyle>
            <a:lvl1pPr>
              <a:defRPr sz="9300"/>
            </a:lvl1pPr>
            <a:lvl2pPr>
              <a:defRPr sz="8100"/>
            </a:lvl2pPr>
            <a:lvl3pPr>
              <a:defRPr sz="70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4018282"/>
            <a:ext cx="10829927" cy="13134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1332298" indent="0">
              <a:buNone/>
              <a:defRPr sz="3500"/>
            </a:lvl2pPr>
            <a:lvl3pPr marL="2664595" indent="0">
              <a:buNone/>
              <a:defRPr sz="2900"/>
            </a:lvl3pPr>
            <a:lvl4pPr marL="3996893" indent="0">
              <a:buNone/>
              <a:defRPr sz="2600"/>
            </a:lvl4pPr>
            <a:lvl5pPr marL="5329190" indent="0">
              <a:buNone/>
              <a:defRPr sz="2600"/>
            </a:lvl5pPr>
            <a:lvl6pPr marL="6661488" indent="0">
              <a:buNone/>
              <a:defRPr sz="2600"/>
            </a:lvl6pPr>
            <a:lvl7pPr marL="7993786" indent="0">
              <a:buNone/>
              <a:defRPr sz="2600"/>
            </a:lvl7pPr>
            <a:lvl8pPr marL="9326083" indent="0">
              <a:buNone/>
              <a:defRPr sz="2600"/>
            </a:lvl8pPr>
            <a:lvl9pPr marL="10658381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5310-F697-4363-A025-806E4E49F475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30B3-1DC0-4CFA-9E5E-B405DF64A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87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3441680"/>
            <a:ext cx="19751040" cy="1586866"/>
          </a:xfrm>
          <a:prstGeom prst="rect">
            <a:avLst/>
          </a:prstGeo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715770"/>
            <a:ext cx="19751040" cy="115214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9300"/>
            </a:lvl1pPr>
            <a:lvl2pPr marL="1332298" indent="0">
              <a:buNone/>
              <a:defRPr sz="8100"/>
            </a:lvl2pPr>
            <a:lvl3pPr marL="2664595" indent="0">
              <a:buNone/>
              <a:defRPr sz="7000"/>
            </a:lvl3pPr>
            <a:lvl4pPr marL="3996893" indent="0">
              <a:buNone/>
              <a:defRPr sz="5800"/>
            </a:lvl4pPr>
            <a:lvl5pPr marL="5329190" indent="0">
              <a:buNone/>
              <a:defRPr sz="5800"/>
            </a:lvl5pPr>
            <a:lvl6pPr marL="6661488" indent="0">
              <a:buNone/>
              <a:defRPr sz="5800"/>
            </a:lvl6pPr>
            <a:lvl7pPr marL="7993786" indent="0">
              <a:buNone/>
              <a:defRPr sz="5800"/>
            </a:lvl7pPr>
            <a:lvl8pPr marL="9326083" indent="0">
              <a:buNone/>
              <a:defRPr sz="5800"/>
            </a:lvl8pPr>
            <a:lvl9pPr marL="10658381" indent="0">
              <a:buNone/>
              <a:defRPr sz="5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5028546"/>
            <a:ext cx="19751040" cy="22536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1332298" indent="0">
              <a:buNone/>
              <a:defRPr sz="3500"/>
            </a:lvl2pPr>
            <a:lvl3pPr marL="2664595" indent="0">
              <a:buNone/>
              <a:defRPr sz="2900"/>
            </a:lvl3pPr>
            <a:lvl4pPr marL="3996893" indent="0">
              <a:buNone/>
              <a:defRPr sz="2600"/>
            </a:lvl4pPr>
            <a:lvl5pPr marL="5329190" indent="0">
              <a:buNone/>
              <a:defRPr sz="2600"/>
            </a:lvl5pPr>
            <a:lvl6pPr marL="6661488" indent="0">
              <a:buNone/>
              <a:defRPr sz="2600"/>
            </a:lvl6pPr>
            <a:lvl7pPr marL="7993786" indent="0">
              <a:buNone/>
              <a:defRPr sz="2600"/>
            </a:lvl7pPr>
            <a:lvl8pPr marL="9326083" indent="0">
              <a:buNone/>
              <a:defRPr sz="2600"/>
            </a:lvl8pPr>
            <a:lvl9pPr marL="10658381" indent="0">
              <a:buNone/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462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7BCF-993B-43CB-8E38-54019005FDD5}" type="datetimeFigureOut">
              <a:rPr lang="en-US" altLang="en-US"/>
              <a:pPr>
                <a:defRPr/>
              </a:pPr>
              <a:t>10/14/2019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591838" y="17797463"/>
            <a:ext cx="7680325" cy="1022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CFB48-396A-4A94-A7CD-B554FE49DC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5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>
            <a:off x="0" y="152401"/>
            <a:ext cx="32918399" cy="4763701"/>
          </a:xfrm>
          <a:custGeom>
            <a:avLst/>
            <a:gdLst>
              <a:gd name="connsiteX0" fmla="*/ 0 w 32918399"/>
              <a:gd name="connsiteY0" fmla="*/ 0 h 4763701"/>
              <a:gd name="connsiteX1" fmla="*/ 32918399 w 32918399"/>
              <a:gd name="connsiteY1" fmla="*/ 0 h 4763701"/>
              <a:gd name="connsiteX2" fmla="*/ 32918399 w 32918399"/>
              <a:gd name="connsiteY2" fmla="*/ 4763701 h 4763701"/>
              <a:gd name="connsiteX3" fmla="*/ 32916351 w 32918399"/>
              <a:gd name="connsiteY3" fmla="*/ 4762667 h 4763701"/>
              <a:gd name="connsiteX4" fmla="*/ 16444117 w 32918399"/>
              <a:gd name="connsiteY4" fmla="*/ 3276600 h 4763701"/>
              <a:gd name="connsiteX5" fmla="*/ 201069 w 32918399"/>
              <a:gd name="connsiteY5" fmla="*/ 4668652 h 4763701"/>
              <a:gd name="connsiteX6" fmla="*/ 0 w 32918399"/>
              <a:gd name="connsiteY6" fmla="*/ 4751134 h 476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18399" h="4763701">
                <a:moveTo>
                  <a:pt x="0" y="0"/>
                </a:moveTo>
                <a:lnTo>
                  <a:pt x="32918399" y="0"/>
                </a:lnTo>
                <a:lnTo>
                  <a:pt x="32918399" y="4763701"/>
                </a:lnTo>
                <a:lnTo>
                  <a:pt x="32916351" y="4762667"/>
                </a:lnTo>
                <a:cubicBezTo>
                  <a:pt x="31028815" y="3908077"/>
                  <a:pt x="24369531" y="3276600"/>
                  <a:pt x="16444117" y="3276600"/>
                </a:cubicBezTo>
                <a:cubicBezTo>
                  <a:pt x="8812238" y="3276600"/>
                  <a:pt x="2354437" y="3862167"/>
                  <a:pt x="201069" y="4668652"/>
                </a:cubicBezTo>
                <a:lnTo>
                  <a:pt x="0" y="4751134"/>
                </a:lnTo>
                <a:close/>
              </a:path>
            </a:pathLst>
          </a:custGeom>
          <a:solidFill>
            <a:srgbClr val="CFB8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2" y="1"/>
            <a:ext cx="32918399" cy="4763701"/>
          </a:xfrm>
          <a:custGeom>
            <a:avLst/>
            <a:gdLst>
              <a:gd name="connsiteX0" fmla="*/ 0 w 32918399"/>
              <a:gd name="connsiteY0" fmla="*/ 0 h 4763701"/>
              <a:gd name="connsiteX1" fmla="*/ 32918399 w 32918399"/>
              <a:gd name="connsiteY1" fmla="*/ 0 h 4763701"/>
              <a:gd name="connsiteX2" fmla="*/ 32918399 w 32918399"/>
              <a:gd name="connsiteY2" fmla="*/ 4763701 h 4763701"/>
              <a:gd name="connsiteX3" fmla="*/ 32916351 w 32918399"/>
              <a:gd name="connsiteY3" fmla="*/ 4762667 h 4763701"/>
              <a:gd name="connsiteX4" fmla="*/ 16444117 w 32918399"/>
              <a:gd name="connsiteY4" fmla="*/ 3276600 h 4763701"/>
              <a:gd name="connsiteX5" fmla="*/ 201069 w 32918399"/>
              <a:gd name="connsiteY5" fmla="*/ 4668652 h 4763701"/>
              <a:gd name="connsiteX6" fmla="*/ 0 w 32918399"/>
              <a:gd name="connsiteY6" fmla="*/ 4751134 h 476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18399" h="4763701">
                <a:moveTo>
                  <a:pt x="0" y="0"/>
                </a:moveTo>
                <a:lnTo>
                  <a:pt x="32918399" y="0"/>
                </a:lnTo>
                <a:lnTo>
                  <a:pt x="32918399" y="4763701"/>
                </a:lnTo>
                <a:lnTo>
                  <a:pt x="32916351" y="4762667"/>
                </a:lnTo>
                <a:cubicBezTo>
                  <a:pt x="31028815" y="3908077"/>
                  <a:pt x="24369531" y="3276600"/>
                  <a:pt x="16444117" y="3276600"/>
                </a:cubicBezTo>
                <a:cubicBezTo>
                  <a:pt x="8812238" y="3276600"/>
                  <a:pt x="2354437" y="3862167"/>
                  <a:pt x="201069" y="4668652"/>
                </a:cubicBezTo>
                <a:lnTo>
                  <a:pt x="0" y="47511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17797463"/>
            <a:ext cx="10423525" cy="1022350"/>
          </a:xfrm>
          <a:prstGeom prst="rect">
            <a:avLst/>
          </a:prstGeom>
        </p:spPr>
        <p:txBody>
          <a:bodyPr vert="horz" wrap="square" lIns="266459" tIns="133230" rIns="266459" bIns="13323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35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Footer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0"/>
            <a:ext cx="5486876" cy="1353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63825" rtl="0" eaLnBrk="0" fontAlgn="base" hangingPunct="0">
        <a:spcBef>
          <a:spcPct val="0"/>
        </a:spcBef>
        <a:spcAft>
          <a:spcPct val="0"/>
        </a:spcAft>
        <a:defRPr sz="12800" kern="1200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2663825" rtl="0" eaLnBrk="0" fontAlgn="base" hangingPunct="0">
        <a:spcBef>
          <a:spcPct val="0"/>
        </a:spcBef>
        <a:spcAft>
          <a:spcPct val="0"/>
        </a:spcAft>
        <a:defRPr sz="12800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6pPr>
      <a:lvl7pPr marL="9144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7pPr>
      <a:lvl8pPr marL="13716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8pPr>
      <a:lvl9pPr marL="1828800" algn="ctr" defTabSz="2663825" rtl="0" fontAlgn="base">
        <a:spcBef>
          <a:spcPct val="0"/>
        </a:spcBef>
        <a:spcAft>
          <a:spcPct val="0"/>
        </a:spcAft>
        <a:defRPr sz="12800">
          <a:solidFill>
            <a:schemeClr val="tx1"/>
          </a:solidFill>
          <a:latin typeface="Calibri" pitchFamily="34" charset="0"/>
        </a:defRPr>
      </a:lvl9pPr>
    </p:titleStyle>
    <p:bodyStyle>
      <a:lvl1pPr marL="998538" indent="-998538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2163763" indent="-831850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1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2pPr>
      <a:lvl3pPr marL="3330575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3pPr>
      <a:lvl4pPr marL="4662488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8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4pPr>
      <a:lvl5pPr marL="5994400" indent="-665163" algn="l" defTabSz="2663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800" kern="1200">
          <a:solidFill>
            <a:schemeClr val="bg1"/>
          </a:solidFill>
          <a:latin typeface="+mn-lt"/>
          <a:ea typeface="MS PGothic" pitchFamily="34" charset="-128"/>
          <a:cs typeface="+mn-cs"/>
        </a:defRPr>
      </a:lvl5pPr>
      <a:lvl6pPr marL="7327637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659934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992232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324530" indent="-666149" algn="l" defTabSz="2664595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3229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64595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9689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329190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661488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93786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326083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8381" algn="l" defTabSz="2664595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867"/>
          <p:cNvSpPr txBox="1">
            <a:spLocks noChangeArrowheads="1"/>
          </p:cNvSpPr>
          <p:nvPr/>
        </p:nvSpPr>
        <p:spPr bwMode="auto">
          <a:xfrm>
            <a:off x="2552700" y="5096670"/>
            <a:ext cx="28860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2051" name="Text Box 6868"/>
          <p:cNvSpPr txBox="1">
            <a:spLocks noChangeArrowheads="1"/>
          </p:cNvSpPr>
          <p:nvPr/>
        </p:nvSpPr>
        <p:spPr bwMode="auto">
          <a:xfrm>
            <a:off x="2960688" y="11049001"/>
            <a:ext cx="206851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052" name="Text Box 6940"/>
          <p:cNvSpPr txBox="1">
            <a:spLocks noChangeArrowheads="1"/>
          </p:cNvSpPr>
          <p:nvPr/>
        </p:nvSpPr>
        <p:spPr bwMode="auto">
          <a:xfrm>
            <a:off x="15543213" y="4173538"/>
            <a:ext cx="183197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000000"/>
                </a:solidFill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053" name="Text Box 6940"/>
          <p:cNvSpPr txBox="1">
            <a:spLocks noChangeArrowheads="1"/>
          </p:cNvSpPr>
          <p:nvPr/>
        </p:nvSpPr>
        <p:spPr bwMode="auto">
          <a:xfrm>
            <a:off x="27551063" y="11049000"/>
            <a:ext cx="2886075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000000"/>
                </a:solidFill>
                <a:cs typeface="Arial" panose="020B0604020202020204" pitchFamily="34" charset="0"/>
              </a:rPr>
              <a:t>Implications</a:t>
            </a:r>
          </a:p>
        </p:txBody>
      </p:sp>
      <p:sp>
        <p:nvSpPr>
          <p:cNvPr id="2054" name="Text Box 6940"/>
          <p:cNvSpPr txBox="1">
            <a:spLocks noChangeArrowheads="1"/>
          </p:cNvSpPr>
          <p:nvPr/>
        </p:nvSpPr>
        <p:spPr bwMode="auto">
          <a:xfrm>
            <a:off x="27511375" y="5096670"/>
            <a:ext cx="296545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 dirty="0">
                <a:solidFill>
                  <a:srgbClr val="000000"/>
                </a:solidFill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62000" y="4960938"/>
            <a:ext cx="6465888" cy="5630862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2000" y="10950575"/>
            <a:ext cx="6465888" cy="7489825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153400" y="4114800"/>
            <a:ext cx="16611600" cy="14325600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2058" name="Text Box 6940"/>
          <p:cNvSpPr txBox="1">
            <a:spLocks noChangeArrowheads="1"/>
          </p:cNvSpPr>
          <p:nvPr/>
        </p:nvSpPr>
        <p:spPr bwMode="auto">
          <a:xfrm>
            <a:off x="27590750" y="16230600"/>
            <a:ext cx="28067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6867" tIns="28433" rIns="56867" bIns="28433">
            <a:spAutoFit/>
          </a:bodyPr>
          <a:lstStyle>
            <a:lvl1pPr defTabSz="501650">
              <a:spcBef>
                <a:spcPct val="20000"/>
              </a:spcBef>
              <a:buFont typeface="Arial" panose="020B0604020202020204" pitchFamily="34" charset="0"/>
              <a:buChar char="•"/>
              <a:defRPr sz="93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81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01650">
              <a:spcBef>
                <a:spcPct val="20000"/>
              </a:spcBef>
              <a:buFont typeface="Arial" panose="020B0604020202020204" pitchFamily="34" charset="0"/>
              <a:buChar char="•"/>
              <a:defRPr sz="7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01650">
              <a:spcBef>
                <a:spcPct val="20000"/>
              </a:spcBef>
              <a:buFont typeface="Arial" panose="020B0604020202020204" pitchFamily="34" charset="0"/>
              <a:buChar char="–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01650">
              <a:spcBef>
                <a:spcPct val="20000"/>
              </a:spcBef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016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000000"/>
                </a:solidFill>
                <a:cs typeface="Arial" panose="020B0604020202020204" pitchFamily="34" charset="0"/>
              </a:rPr>
              <a:t>Disclosures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5760363" y="4953000"/>
            <a:ext cx="6467475" cy="5630863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760363" y="10950575"/>
            <a:ext cx="6467475" cy="4770438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760363" y="16055975"/>
            <a:ext cx="6467475" cy="2384425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4C84"/>
              </a:solidFill>
            </a:endParaRPr>
          </a:p>
        </p:txBody>
      </p:sp>
      <p:sp>
        <p:nvSpPr>
          <p:cNvPr id="2062" name="TextBox 19"/>
          <p:cNvSpPr txBox="1">
            <a:spLocks noChangeArrowheads="1"/>
          </p:cNvSpPr>
          <p:nvPr/>
        </p:nvSpPr>
        <p:spPr bwMode="auto">
          <a:xfrm>
            <a:off x="990600" y="6105525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3" name="TextBox 20"/>
          <p:cNvSpPr txBox="1">
            <a:spLocks noChangeArrowheads="1"/>
          </p:cNvSpPr>
          <p:nvPr/>
        </p:nvSpPr>
        <p:spPr bwMode="auto">
          <a:xfrm>
            <a:off x="25874663" y="11879898"/>
            <a:ext cx="5562600" cy="132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4" name="TextBox 21"/>
          <p:cNvSpPr txBox="1">
            <a:spLocks noChangeArrowheads="1"/>
          </p:cNvSpPr>
          <p:nvPr/>
        </p:nvSpPr>
        <p:spPr bwMode="auto">
          <a:xfrm>
            <a:off x="26060400" y="6075045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5" name="TextBox 22"/>
          <p:cNvSpPr txBox="1">
            <a:spLocks noChangeArrowheads="1"/>
          </p:cNvSpPr>
          <p:nvPr/>
        </p:nvSpPr>
        <p:spPr bwMode="auto">
          <a:xfrm>
            <a:off x="990600" y="11999913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57848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62420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66992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7156450" indent="-349885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Bulleted items 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Here</a:t>
            </a:r>
          </a:p>
          <a:p>
            <a:pPr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</a:rPr>
              <a:t>And here</a:t>
            </a:r>
          </a:p>
        </p:txBody>
      </p:sp>
      <p:sp>
        <p:nvSpPr>
          <p:cNvPr id="2066" name="TextBox 23"/>
          <p:cNvSpPr txBox="1">
            <a:spLocks noChangeArrowheads="1"/>
          </p:cNvSpPr>
          <p:nvPr/>
        </p:nvSpPr>
        <p:spPr bwMode="auto">
          <a:xfrm>
            <a:off x="13677900" y="5951538"/>
            <a:ext cx="556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US" altLang="en-US" sz="2400" dirty="0">
                <a:solidFill>
                  <a:srgbClr val="000000"/>
                </a:solidFill>
              </a:rPr>
              <a:t>Graphs and charts here</a:t>
            </a:r>
          </a:p>
        </p:txBody>
      </p:sp>
      <p:sp>
        <p:nvSpPr>
          <p:cNvPr id="2067" name="TextBox 69"/>
          <p:cNvSpPr txBox="1">
            <a:spLocks noChangeArrowheads="1"/>
          </p:cNvSpPr>
          <p:nvPr/>
        </p:nvSpPr>
        <p:spPr bwMode="auto">
          <a:xfrm>
            <a:off x="9601200" y="576263"/>
            <a:ext cx="13716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66382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sz="6000" b="1" dirty="0">
                <a:solidFill>
                  <a:schemeClr val="bg1"/>
                </a:solidFill>
                <a:cs typeface="Arial" panose="020B0604020202020204" pitchFamily="34" charset="0"/>
              </a:rPr>
              <a:t>Title Here (Headline)</a:t>
            </a:r>
          </a:p>
          <a:p>
            <a:pPr algn="ctr" eaLnBrk="1" hangingPunct="1">
              <a:spcAft>
                <a:spcPts val="1200"/>
              </a:spcAft>
            </a:pPr>
            <a:r>
              <a:rPr lang="en-US" altLang="en-US" sz="4500" dirty="0">
                <a:solidFill>
                  <a:schemeClr val="bg1"/>
                </a:solidFill>
                <a:cs typeface="Arial" panose="020B0604020202020204" pitchFamily="34" charset="0"/>
              </a:rPr>
              <a:t>Author’s Name</a:t>
            </a:r>
          </a:p>
          <a:p>
            <a:pPr algn="ctr" eaLnBrk="1" hangingPunct="1"/>
            <a:r>
              <a:rPr lang="en-US" altLang="en-US" sz="2400" dirty="0">
                <a:solidFill>
                  <a:schemeClr val="bg1"/>
                </a:solidFill>
              </a:rPr>
              <a:t>Institutions or Affiliations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ildren's Hospital Colorado Colors">
      <a:dk1>
        <a:srgbClr val="0069AA"/>
      </a:dk1>
      <a:lt1>
        <a:srgbClr val="FFFFFF"/>
      </a:lt1>
      <a:dk2>
        <a:srgbClr val="0069AA"/>
      </a:dk2>
      <a:lt2>
        <a:srgbClr val="FFFFFF"/>
      </a:lt2>
      <a:accent1>
        <a:srgbClr val="E31536"/>
      </a:accent1>
      <a:accent2>
        <a:srgbClr val="F8981D"/>
      </a:accent2>
      <a:accent3>
        <a:srgbClr val="FFE04F"/>
      </a:accent3>
      <a:accent4>
        <a:srgbClr val="7AC142"/>
      </a:accent4>
      <a:accent5>
        <a:srgbClr val="00A4E3"/>
      </a:accent5>
      <a:accent6>
        <a:srgbClr val="7A68AE"/>
      </a:accent6>
      <a:hlink>
        <a:srgbClr val="FFFFFF"/>
      </a:hlink>
      <a:folHlink>
        <a:srgbClr val="D60C8C"/>
      </a:folHlink>
    </a:clrScheme>
    <a:fontScheme name="Arial Children's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44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Office Theme</vt:lpstr>
      <vt:lpstr>PowerPoint Presentation</vt:lpstr>
    </vt:vector>
  </TitlesOfParts>
  <Company>The Children's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us001432</dc:creator>
  <cp:lastModifiedBy>Knuth, Sara</cp:lastModifiedBy>
  <cp:revision>122</cp:revision>
  <dcterms:created xsi:type="dcterms:W3CDTF">2011-11-07T20:05:04Z</dcterms:created>
  <dcterms:modified xsi:type="dcterms:W3CDTF">2019-10-14T21:57:56Z</dcterms:modified>
</cp:coreProperties>
</file>