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</p:sldIdLst>
  <p:sldSz cx="15544800" cy="10058400"/>
  <p:notesSz cx="6858000" cy="9144000"/>
  <p:embeddedFontLst>
    <p:embeddedFont>
      <p:font typeface="Roboto Bold" charset="1" panose="02000000000000000000"/>
      <p:regular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fonts/font8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3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-5400000">
            <a:off x="3847642" y="-1622028"/>
            <a:ext cx="7849515" cy="14788896"/>
          </a:xfrm>
          <a:custGeom>
            <a:avLst/>
            <a:gdLst/>
            <a:ahLst/>
            <a:cxnLst/>
            <a:rect r="r" b="b" t="t" l="l"/>
            <a:pathLst>
              <a:path h="14788896" w="7849515">
                <a:moveTo>
                  <a:pt x="0" y="0"/>
                </a:moveTo>
                <a:lnTo>
                  <a:pt x="7849516" y="0"/>
                </a:lnTo>
                <a:lnTo>
                  <a:pt x="7849516" y="14788896"/>
                </a:lnTo>
                <a:lnTo>
                  <a:pt x="0" y="14788896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-328193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11352183" y="712720"/>
            <a:ext cx="3814665" cy="738837"/>
          </a:xfrm>
          <a:custGeom>
            <a:avLst/>
            <a:gdLst/>
            <a:ahLst/>
            <a:cxnLst/>
            <a:rect r="r" b="b" t="t" l="l"/>
            <a:pathLst>
              <a:path h="738837" w="3814665">
                <a:moveTo>
                  <a:pt x="0" y="0"/>
                </a:moveTo>
                <a:lnTo>
                  <a:pt x="3814665" y="0"/>
                </a:lnTo>
                <a:lnTo>
                  <a:pt x="3814665" y="738836"/>
                </a:lnTo>
                <a:lnTo>
                  <a:pt x="0" y="738836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sp>
        <p:nvSpPr>
          <p:cNvPr name="TextBox 4" id="4"/>
          <p:cNvSpPr txBox="true"/>
          <p:nvPr/>
        </p:nvSpPr>
        <p:spPr>
          <a:xfrm rot="0">
            <a:off x="377952" y="338538"/>
            <a:ext cx="7967469" cy="6887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612"/>
              </a:lnSpc>
              <a:spcBef>
                <a:spcPct val="0"/>
              </a:spcBef>
            </a:pPr>
            <a:r>
              <a:rPr lang="en-US" sz="4008" b="true">
                <a:solidFill>
                  <a:srgbClr val="CFB87C"/>
                </a:solidFill>
                <a:latin typeface="Roboto Bold"/>
                <a:ea typeface="Roboto Bold"/>
                <a:cs typeface="Roboto Bold"/>
                <a:sym typeface="Roboto Bold"/>
              </a:rPr>
              <a:t>TITLE GOES HERE AND HERE</a:t>
            </a:r>
          </a:p>
        </p:txBody>
      </p:sp>
      <p:sp>
        <p:nvSpPr>
          <p:cNvPr name="TextBox 5" id="5"/>
          <p:cNvSpPr txBox="true"/>
          <p:nvPr/>
        </p:nvSpPr>
        <p:spPr>
          <a:xfrm rot="0">
            <a:off x="377952" y="1024988"/>
            <a:ext cx="6419704" cy="4481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649"/>
              </a:lnSpc>
              <a:spcBef>
                <a:spcPct val="0"/>
              </a:spcBef>
            </a:pPr>
            <a:r>
              <a:rPr lang="en-US" sz="2607" b="true">
                <a:solidFill>
                  <a:srgbClr val="FFFFFF"/>
                </a:solidFill>
                <a:latin typeface="Roboto Bold"/>
                <a:ea typeface="Roboto Bold"/>
                <a:cs typeface="Roboto Bold"/>
                <a:sym typeface="Roboto Bold"/>
              </a:rPr>
              <a:t>SUBHEAD, NAME or DEPT HERE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CFB87C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-5400000">
            <a:off x="3847642" y="-1622028"/>
            <a:ext cx="7849515" cy="14788896"/>
          </a:xfrm>
          <a:custGeom>
            <a:avLst/>
            <a:gdLst/>
            <a:ahLst/>
            <a:cxnLst/>
            <a:rect r="r" b="b" t="t" l="l"/>
            <a:pathLst>
              <a:path h="14788896" w="7849515">
                <a:moveTo>
                  <a:pt x="0" y="0"/>
                </a:moveTo>
                <a:lnTo>
                  <a:pt x="7849516" y="0"/>
                </a:lnTo>
                <a:lnTo>
                  <a:pt x="7849516" y="14788896"/>
                </a:lnTo>
                <a:lnTo>
                  <a:pt x="0" y="14788896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-328193" b="0"/>
            </a:stretch>
          </a:blipFill>
        </p:spPr>
      </p:sp>
      <p:sp>
        <p:nvSpPr>
          <p:cNvPr name="TextBox 3" id="3"/>
          <p:cNvSpPr txBox="true"/>
          <p:nvPr/>
        </p:nvSpPr>
        <p:spPr>
          <a:xfrm rot="0">
            <a:off x="377952" y="338538"/>
            <a:ext cx="7967469" cy="6887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612"/>
              </a:lnSpc>
              <a:spcBef>
                <a:spcPct val="0"/>
              </a:spcBef>
            </a:pPr>
            <a:r>
              <a:rPr lang="en-US" sz="4008" b="true">
                <a:solidFill>
                  <a:srgbClr val="000000"/>
                </a:solidFill>
                <a:latin typeface="Roboto Bold"/>
                <a:ea typeface="Roboto Bold"/>
                <a:cs typeface="Roboto Bold"/>
                <a:sym typeface="Roboto Bold"/>
              </a:rPr>
              <a:t>TITLE GOES HERE AND HERE</a:t>
            </a:r>
          </a:p>
        </p:txBody>
      </p:sp>
      <p:sp>
        <p:nvSpPr>
          <p:cNvPr name="TextBox 4" id="4"/>
          <p:cNvSpPr txBox="true"/>
          <p:nvPr/>
        </p:nvSpPr>
        <p:spPr>
          <a:xfrm rot="0">
            <a:off x="377952" y="1024988"/>
            <a:ext cx="6419704" cy="4481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649"/>
              </a:lnSpc>
              <a:spcBef>
                <a:spcPct val="0"/>
              </a:spcBef>
            </a:pPr>
            <a:r>
              <a:rPr lang="en-US" sz="2607" b="true">
                <a:solidFill>
                  <a:srgbClr val="000000"/>
                </a:solidFill>
                <a:latin typeface="Roboto Bold"/>
                <a:ea typeface="Roboto Bold"/>
                <a:cs typeface="Roboto Bold"/>
                <a:sym typeface="Roboto Bold"/>
              </a:rPr>
              <a:t>SUBHEAD, NAME or DEPT HERE</a:t>
            </a:r>
          </a:p>
        </p:txBody>
      </p:sp>
      <p:sp>
        <p:nvSpPr>
          <p:cNvPr name="Freeform 5" id="5"/>
          <p:cNvSpPr/>
          <p:nvPr/>
        </p:nvSpPr>
        <p:spPr>
          <a:xfrm flipH="false" flipV="false" rot="0">
            <a:off x="11311117" y="632445"/>
            <a:ext cx="3855731" cy="746790"/>
          </a:xfrm>
          <a:custGeom>
            <a:avLst/>
            <a:gdLst/>
            <a:ahLst/>
            <a:cxnLst/>
            <a:rect r="r" b="b" t="t" l="l"/>
            <a:pathLst>
              <a:path h="746790" w="3855731">
                <a:moveTo>
                  <a:pt x="0" y="0"/>
                </a:moveTo>
                <a:lnTo>
                  <a:pt x="3855731" y="0"/>
                </a:lnTo>
                <a:lnTo>
                  <a:pt x="3855731" y="746790"/>
                </a:lnTo>
                <a:lnTo>
                  <a:pt x="0" y="746790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DAGdyc0xL3U</dc:identifier>
  <dcterms:modified xsi:type="dcterms:W3CDTF">2011-08-01T06:04:30Z</dcterms:modified>
  <cp:revision>1</cp:revision>
  <dc:title>17 x 11 Presentation Poster Template - CU Pharmacy</dc:title>
</cp:coreProperties>
</file>