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32918400" cy="21945600"/>
  <p:notesSz cx="6858000" cy="9144000"/>
  <p:embeddedFontLst>
    <p:embeddedFont>
      <p:font typeface="Roboto Bold" panose="02000000000000000000" pitchFamily="2" charset="0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37" d="100"/>
          <a:sy n="37" d="100"/>
        </p:scale>
        <p:origin x="1640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8147948" y="-3112153"/>
            <a:ext cx="16622503" cy="31317662"/>
          </a:xfrm>
          <a:custGeom>
            <a:avLst/>
            <a:gdLst/>
            <a:ahLst/>
            <a:cxnLst/>
            <a:rect l="l" t="t" r="r" b="b"/>
            <a:pathLst>
              <a:path w="16622503" h="31317662">
                <a:moveTo>
                  <a:pt x="0" y="0"/>
                </a:moveTo>
                <a:lnTo>
                  <a:pt x="16622504" y="0"/>
                </a:lnTo>
                <a:lnTo>
                  <a:pt x="16622504" y="31317662"/>
                </a:lnTo>
                <a:lnTo>
                  <a:pt x="0" y="313176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2819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23689126" y="1544735"/>
            <a:ext cx="8428905" cy="1632538"/>
          </a:xfrm>
          <a:custGeom>
            <a:avLst/>
            <a:gdLst/>
            <a:ahLst/>
            <a:cxnLst/>
            <a:rect l="l" t="t" r="r" b="b"/>
            <a:pathLst>
              <a:path w="8428905" h="1632538">
                <a:moveTo>
                  <a:pt x="0" y="0"/>
                </a:moveTo>
                <a:lnTo>
                  <a:pt x="8428905" y="0"/>
                </a:lnTo>
                <a:lnTo>
                  <a:pt x="8428905" y="1632537"/>
                </a:lnTo>
                <a:lnTo>
                  <a:pt x="0" y="16325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800369" y="912559"/>
            <a:ext cx="16872287" cy="144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85"/>
              </a:lnSpc>
              <a:spcBef>
                <a:spcPct val="0"/>
              </a:spcBef>
            </a:pPr>
            <a:r>
              <a:rPr lang="en-US" sz="8489" b="1">
                <a:solidFill>
                  <a:srgbClr val="CFB87C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00369" y="2362856"/>
            <a:ext cx="13594668" cy="942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729"/>
              </a:lnSpc>
              <a:spcBef>
                <a:spcPct val="0"/>
              </a:spcBef>
            </a:pPr>
            <a:r>
              <a:rPr lang="en-US" sz="552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B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8147948" y="-3112153"/>
            <a:ext cx="16622503" cy="31317662"/>
          </a:xfrm>
          <a:custGeom>
            <a:avLst/>
            <a:gdLst/>
            <a:ahLst/>
            <a:cxnLst/>
            <a:rect l="l" t="t" r="r" b="b"/>
            <a:pathLst>
              <a:path w="16622503" h="31317662">
                <a:moveTo>
                  <a:pt x="0" y="0"/>
                </a:moveTo>
                <a:lnTo>
                  <a:pt x="16622504" y="0"/>
                </a:lnTo>
                <a:lnTo>
                  <a:pt x="16622504" y="31317662"/>
                </a:lnTo>
                <a:lnTo>
                  <a:pt x="0" y="313176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2819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23677211" y="1543581"/>
            <a:ext cx="8440819" cy="1634845"/>
          </a:xfrm>
          <a:custGeom>
            <a:avLst/>
            <a:gdLst/>
            <a:ahLst/>
            <a:cxnLst/>
            <a:rect l="l" t="t" r="r" b="b"/>
            <a:pathLst>
              <a:path w="8440819" h="1634845">
                <a:moveTo>
                  <a:pt x="0" y="0"/>
                </a:moveTo>
                <a:lnTo>
                  <a:pt x="8440820" y="0"/>
                </a:lnTo>
                <a:lnTo>
                  <a:pt x="8440820" y="1634845"/>
                </a:lnTo>
                <a:lnTo>
                  <a:pt x="0" y="16348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800369" y="912559"/>
            <a:ext cx="16872287" cy="14484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85"/>
              </a:lnSpc>
              <a:spcBef>
                <a:spcPct val="0"/>
              </a:spcBef>
            </a:pPr>
            <a:r>
              <a:rPr lang="en-US" sz="8489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00369" y="2362856"/>
            <a:ext cx="13594668" cy="942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729"/>
              </a:lnSpc>
              <a:spcBef>
                <a:spcPct val="0"/>
              </a:spcBef>
            </a:pPr>
            <a:r>
              <a:rPr lang="en-US" sz="5520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Macintosh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Roboto Bold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 x 24 Presentation Poster Template - CU Pharmacy</dc:title>
  <cp:lastModifiedBy>Nicole  Sisson</cp:lastModifiedBy>
  <cp:revision>1</cp:revision>
  <dcterms:created xsi:type="dcterms:W3CDTF">2006-08-16T00:00:00Z</dcterms:created>
  <dcterms:modified xsi:type="dcterms:W3CDTF">2025-01-31T19:09:32Z</dcterms:modified>
  <dc:identifier>DAGdycs6cvs</dc:identifier>
</cp:coreProperties>
</file>