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918400" cy="19202400"/>
  <p:notesSz cx="9296400" cy="14770100"/>
  <p:defaultTextStyle>
    <a:defPPr>
      <a:defRPr lang="en-US"/>
    </a:defPPr>
    <a:lvl1pPr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1331913" indent="-874713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2663825" indent="-1749425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3995738" indent="-2624138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5327650" indent="-3498850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D2743"/>
    <a:srgbClr val="CFB87C"/>
    <a:srgbClr val="004C84"/>
    <a:srgbClr val="4D483E"/>
    <a:srgbClr val="4F81B5"/>
    <a:srgbClr val="00355D"/>
    <a:srgbClr val="033B65"/>
    <a:srgbClr val="49729C"/>
    <a:srgbClr val="6A6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4" d="100"/>
          <a:sy n="44" d="100"/>
        </p:scale>
        <p:origin x="882" y="30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3498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66B5D-F429-4B36-8123-7707D85F88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6238" y="1846263"/>
            <a:ext cx="8543925" cy="498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108825"/>
            <a:ext cx="7435850" cy="5815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30325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30325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EBA85-0ACC-4EA9-8ABE-89CD3AC95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65191"/>
            <a:ext cx="27980640" cy="41160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0881360"/>
            <a:ext cx="23042880" cy="4907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33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3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321"/>
            <a:ext cx="27980640" cy="3813810"/>
          </a:xfrm>
          <a:prstGeom prst="rect">
            <a:avLst/>
          </a:prstGeo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79" y="21504910"/>
            <a:ext cx="67865623" cy="6082982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86644" y="21504910"/>
            <a:ext cx="67865627" cy="6082982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986"/>
            <a:ext cx="2962656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4298316"/>
            <a:ext cx="14544677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6089650"/>
            <a:ext cx="14544677" cy="11063606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4298316"/>
            <a:ext cx="14550390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6089650"/>
            <a:ext cx="14550390" cy="11063606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02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9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3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5029200"/>
            <a:ext cx="18402300" cy="12124058"/>
          </a:xfrm>
          <a:prstGeom prst="rect">
            <a:avLst/>
          </a:prstGeom>
        </p:spPr>
        <p:txBody>
          <a:bodyPr/>
          <a:lstStyle>
            <a:lvl1pPr>
              <a:defRPr sz="93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5029200"/>
            <a:ext cx="10829927" cy="12124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87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029200"/>
            <a:ext cx="29625925" cy="1379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5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>
            <a:off x="0" y="152401"/>
            <a:ext cx="32918399" cy="4763701"/>
          </a:xfrm>
          <a:custGeom>
            <a:avLst/>
            <a:gdLst>
              <a:gd name="connsiteX0" fmla="*/ 0 w 32918399"/>
              <a:gd name="connsiteY0" fmla="*/ 0 h 4763701"/>
              <a:gd name="connsiteX1" fmla="*/ 32918399 w 32918399"/>
              <a:gd name="connsiteY1" fmla="*/ 0 h 4763701"/>
              <a:gd name="connsiteX2" fmla="*/ 32918399 w 32918399"/>
              <a:gd name="connsiteY2" fmla="*/ 4763701 h 4763701"/>
              <a:gd name="connsiteX3" fmla="*/ 32916351 w 32918399"/>
              <a:gd name="connsiteY3" fmla="*/ 4762667 h 4763701"/>
              <a:gd name="connsiteX4" fmla="*/ 16444117 w 32918399"/>
              <a:gd name="connsiteY4" fmla="*/ 3276600 h 4763701"/>
              <a:gd name="connsiteX5" fmla="*/ 201069 w 32918399"/>
              <a:gd name="connsiteY5" fmla="*/ 4668652 h 4763701"/>
              <a:gd name="connsiteX6" fmla="*/ 0 w 32918399"/>
              <a:gd name="connsiteY6" fmla="*/ 4751134 h 47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18399" h="4763701">
                <a:moveTo>
                  <a:pt x="0" y="0"/>
                </a:moveTo>
                <a:lnTo>
                  <a:pt x="32918399" y="0"/>
                </a:lnTo>
                <a:lnTo>
                  <a:pt x="32918399" y="4763701"/>
                </a:lnTo>
                <a:lnTo>
                  <a:pt x="32916351" y="4762667"/>
                </a:lnTo>
                <a:cubicBezTo>
                  <a:pt x="31028815" y="3908077"/>
                  <a:pt x="24369531" y="3276600"/>
                  <a:pt x="16444117" y="3276600"/>
                </a:cubicBezTo>
                <a:cubicBezTo>
                  <a:pt x="8812238" y="3276600"/>
                  <a:pt x="2354437" y="3862167"/>
                  <a:pt x="201069" y="4668652"/>
                </a:cubicBezTo>
                <a:lnTo>
                  <a:pt x="0" y="47511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2" y="1"/>
            <a:ext cx="32918399" cy="4763701"/>
          </a:xfrm>
          <a:custGeom>
            <a:avLst/>
            <a:gdLst>
              <a:gd name="connsiteX0" fmla="*/ 0 w 32918399"/>
              <a:gd name="connsiteY0" fmla="*/ 0 h 4763701"/>
              <a:gd name="connsiteX1" fmla="*/ 32918399 w 32918399"/>
              <a:gd name="connsiteY1" fmla="*/ 0 h 4763701"/>
              <a:gd name="connsiteX2" fmla="*/ 32918399 w 32918399"/>
              <a:gd name="connsiteY2" fmla="*/ 4763701 h 4763701"/>
              <a:gd name="connsiteX3" fmla="*/ 32916351 w 32918399"/>
              <a:gd name="connsiteY3" fmla="*/ 4762667 h 4763701"/>
              <a:gd name="connsiteX4" fmla="*/ 16444117 w 32918399"/>
              <a:gd name="connsiteY4" fmla="*/ 3276600 h 4763701"/>
              <a:gd name="connsiteX5" fmla="*/ 201069 w 32918399"/>
              <a:gd name="connsiteY5" fmla="*/ 4668652 h 4763701"/>
              <a:gd name="connsiteX6" fmla="*/ 0 w 32918399"/>
              <a:gd name="connsiteY6" fmla="*/ 4751134 h 47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18399" h="4763701">
                <a:moveTo>
                  <a:pt x="0" y="0"/>
                </a:moveTo>
                <a:lnTo>
                  <a:pt x="32918399" y="0"/>
                </a:lnTo>
                <a:lnTo>
                  <a:pt x="32918399" y="4763701"/>
                </a:lnTo>
                <a:lnTo>
                  <a:pt x="32916351" y="4762667"/>
                </a:lnTo>
                <a:cubicBezTo>
                  <a:pt x="31028815" y="3908077"/>
                  <a:pt x="24369531" y="3276600"/>
                  <a:pt x="16444117" y="3276600"/>
                </a:cubicBezTo>
                <a:cubicBezTo>
                  <a:pt x="8812238" y="3276600"/>
                  <a:pt x="2354437" y="3862167"/>
                  <a:pt x="201069" y="4668652"/>
                </a:cubicBezTo>
                <a:lnTo>
                  <a:pt x="0" y="4751134"/>
                </a:lnTo>
                <a:close/>
              </a:path>
            </a:pathLst>
          </a:custGeom>
          <a:solidFill>
            <a:srgbClr val="CFB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17797463"/>
            <a:ext cx="10423525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Footer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4957"/>
            <a:ext cx="5486876" cy="13595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ctr" defTabSz="2663825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6pPr>
      <a:lvl7pPr marL="9144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7pPr>
      <a:lvl8pPr marL="13716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8pPr>
      <a:lvl9pPr marL="18288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9pPr>
    </p:titleStyle>
    <p:bodyStyle>
      <a:lvl1pPr marL="998538" indent="-998538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2163763" indent="-831850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1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3330575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4662488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5994400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7327637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59934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232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4530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29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595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689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19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48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3786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08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381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867"/>
          <p:cNvSpPr txBox="1">
            <a:spLocks noChangeArrowheads="1"/>
          </p:cNvSpPr>
          <p:nvPr/>
        </p:nvSpPr>
        <p:spPr bwMode="auto">
          <a:xfrm>
            <a:off x="1828800" y="4882342"/>
            <a:ext cx="2886075" cy="42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051" name="Text Box 6868"/>
          <p:cNvSpPr txBox="1">
            <a:spLocks noChangeArrowheads="1"/>
          </p:cNvSpPr>
          <p:nvPr/>
        </p:nvSpPr>
        <p:spPr bwMode="auto">
          <a:xfrm>
            <a:off x="1828800" y="10950575"/>
            <a:ext cx="2068512" cy="51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052" name="Text Box 6940"/>
          <p:cNvSpPr txBox="1">
            <a:spLocks noChangeArrowheads="1"/>
          </p:cNvSpPr>
          <p:nvPr/>
        </p:nvSpPr>
        <p:spPr bwMode="auto">
          <a:xfrm>
            <a:off x="15543213" y="4173538"/>
            <a:ext cx="18319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53" name="Text Box 6940"/>
          <p:cNvSpPr txBox="1">
            <a:spLocks noChangeArrowheads="1"/>
          </p:cNvSpPr>
          <p:nvPr/>
        </p:nvSpPr>
        <p:spPr bwMode="auto">
          <a:xfrm>
            <a:off x="25874663" y="10950575"/>
            <a:ext cx="28860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2054" name="Text Box 6940"/>
          <p:cNvSpPr txBox="1">
            <a:spLocks noChangeArrowheads="1"/>
          </p:cNvSpPr>
          <p:nvPr/>
        </p:nvSpPr>
        <p:spPr bwMode="auto">
          <a:xfrm>
            <a:off x="25908000" y="4876800"/>
            <a:ext cx="29654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2000" y="4800600"/>
            <a:ext cx="6465888" cy="578326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2000" y="10950575"/>
            <a:ext cx="6465888" cy="748982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53400" y="4114800"/>
            <a:ext cx="16611600" cy="143256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2058" name="Text Box 6940"/>
          <p:cNvSpPr txBox="1">
            <a:spLocks noChangeArrowheads="1"/>
          </p:cNvSpPr>
          <p:nvPr/>
        </p:nvSpPr>
        <p:spPr bwMode="auto">
          <a:xfrm>
            <a:off x="25874663" y="16084550"/>
            <a:ext cx="28067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760363" y="4876800"/>
            <a:ext cx="6467475" cy="570706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760363" y="10950575"/>
            <a:ext cx="6467475" cy="477043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760363" y="16055975"/>
            <a:ext cx="6467475" cy="238442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1828800" y="5538788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3" name="TextBox 20"/>
          <p:cNvSpPr txBox="1">
            <a:spLocks noChangeArrowheads="1"/>
          </p:cNvSpPr>
          <p:nvPr/>
        </p:nvSpPr>
        <p:spPr bwMode="auto">
          <a:xfrm>
            <a:off x="25874663" y="11606213"/>
            <a:ext cx="5562600" cy="1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4" name="TextBox 21"/>
          <p:cNvSpPr txBox="1">
            <a:spLocks noChangeArrowheads="1"/>
          </p:cNvSpPr>
          <p:nvPr/>
        </p:nvSpPr>
        <p:spPr bwMode="auto">
          <a:xfrm>
            <a:off x="25908000" y="5538788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5" name="TextBox 22"/>
          <p:cNvSpPr txBox="1">
            <a:spLocks noChangeArrowheads="1"/>
          </p:cNvSpPr>
          <p:nvPr/>
        </p:nvSpPr>
        <p:spPr bwMode="auto">
          <a:xfrm>
            <a:off x="1828800" y="11544387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6" name="TextBox 23"/>
          <p:cNvSpPr txBox="1">
            <a:spLocks noChangeArrowheads="1"/>
          </p:cNvSpPr>
          <p:nvPr/>
        </p:nvSpPr>
        <p:spPr bwMode="auto">
          <a:xfrm>
            <a:off x="13677900" y="5190331"/>
            <a:ext cx="556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Graphs and charts here</a:t>
            </a:r>
          </a:p>
        </p:txBody>
      </p:sp>
      <p:sp>
        <p:nvSpPr>
          <p:cNvPr id="2067" name="TextBox 69"/>
          <p:cNvSpPr txBox="1">
            <a:spLocks noChangeArrowheads="1"/>
          </p:cNvSpPr>
          <p:nvPr/>
        </p:nvSpPr>
        <p:spPr bwMode="auto">
          <a:xfrm>
            <a:off x="9601200" y="576263"/>
            <a:ext cx="13716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6000" b="1" dirty="0">
                <a:solidFill>
                  <a:srgbClr val="000000"/>
                </a:solidFill>
                <a:cs typeface="Arial" panose="020B0604020202020204" pitchFamily="34" charset="0"/>
              </a:rPr>
              <a:t>Title Here (Headline)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altLang="en-US" sz="4500" dirty="0">
                <a:solidFill>
                  <a:srgbClr val="000000"/>
                </a:solidFill>
                <a:cs typeface="Arial" panose="020B0604020202020204" pitchFamily="34" charset="0"/>
              </a:rPr>
              <a:t>Author’s Name</a:t>
            </a:r>
          </a:p>
          <a:p>
            <a:pPr algn="ctr" eaLnBrk="1" hangingPunct="1"/>
            <a:r>
              <a:rPr lang="en-US" altLang="en-US" sz="2400" dirty="0">
                <a:solidFill>
                  <a:srgbClr val="000000"/>
                </a:solidFill>
              </a:rPr>
              <a:t>Institutions or Affiliations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28111B-49E6-4123-976E-19AC0CB78DBC}"/>
              </a:ext>
            </a:extLst>
          </p:cNvPr>
          <p:cNvSpPr/>
          <p:nvPr/>
        </p:nvSpPr>
        <p:spPr>
          <a:xfrm>
            <a:off x="758952" y="4965192"/>
            <a:ext cx="6464808" cy="563270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36EF40-B495-417D-BDAE-042E7EB507C3}"/>
              </a:ext>
            </a:extLst>
          </p:cNvPr>
          <p:cNvSpPr/>
          <p:nvPr/>
        </p:nvSpPr>
        <p:spPr>
          <a:xfrm>
            <a:off x="758952" y="10950574"/>
            <a:ext cx="6464808" cy="7488936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FA33D8-1233-456E-937A-BB145B82FACF}"/>
              </a:ext>
            </a:extLst>
          </p:cNvPr>
          <p:cNvSpPr/>
          <p:nvPr/>
        </p:nvSpPr>
        <p:spPr>
          <a:xfrm>
            <a:off x="8156448" y="4114800"/>
            <a:ext cx="16614648" cy="14328648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A1363-A84E-47FD-BB66-E8573D1FA4BB}"/>
              </a:ext>
            </a:extLst>
          </p:cNvPr>
          <p:cNvSpPr/>
          <p:nvPr/>
        </p:nvSpPr>
        <p:spPr>
          <a:xfrm>
            <a:off x="25758648" y="4956048"/>
            <a:ext cx="6467475" cy="563270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48294C-98ED-4983-B98D-6BAA285E60C0}"/>
              </a:ext>
            </a:extLst>
          </p:cNvPr>
          <p:cNvSpPr/>
          <p:nvPr/>
        </p:nvSpPr>
        <p:spPr>
          <a:xfrm>
            <a:off x="25758648" y="10954512"/>
            <a:ext cx="6464808" cy="4773168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CDCA7-CCBA-4B8B-9902-C13E3CB4D0A9}"/>
              </a:ext>
            </a:extLst>
          </p:cNvPr>
          <p:cNvSpPr/>
          <p:nvPr/>
        </p:nvSpPr>
        <p:spPr>
          <a:xfrm>
            <a:off x="25754266" y="16056864"/>
            <a:ext cx="6464808" cy="2384425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ildren's Hospital Colorado Colors">
      <a:dk1>
        <a:srgbClr val="0069AA"/>
      </a:dk1>
      <a:lt1>
        <a:srgbClr val="FFFFFF"/>
      </a:lt1>
      <a:dk2>
        <a:srgbClr val="0069AA"/>
      </a:dk2>
      <a:lt2>
        <a:srgbClr val="FFFFFF"/>
      </a:lt2>
      <a:accent1>
        <a:srgbClr val="E31536"/>
      </a:accent1>
      <a:accent2>
        <a:srgbClr val="F8981D"/>
      </a:accent2>
      <a:accent3>
        <a:srgbClr val="FFE04F"/>
      </a:accent3>
      <a:accent4>
        <a:srgbClr val="7AC142"/>
      </a:accent4>
      <a:accent5>
        <a:srgbClr val="00A4E3"/>
      </a:accent5>
      <a:accent6>
        <a:srgbClr val="7A68AE"/>
      </a:accent6>
      <a:hlink>
        <a:srgbClr val="FFFFFF"/>
      </a:hlink>
      <a:folHlink>
        <a:srgbClr val="D60C8C"/>
      </a:folHlink>
    </a:clrScheme>
    <a:fontScheme name="Arial Children'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44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PowerPoint Presentation</vt:lpstr>
    </vt:vector>
  </TitlesOfParts>
  <Company>The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us001432</dc:creator>
  <cp:lastModifiedBy>Knuth, Sara</cp:lastModifiedBy>
  <cp:revision>119</cp:revision>
  <dcterms:created xsi:type="dcterms:W3CDTF">2011-11-07T20:05:04Z</dcterms:created>
  <dcterms:modified xsi:type="dcterms:W3CDTF">2019-10-14T22:03:43Z</dcterms:modified>
</cp:coreProperties>
</file>