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21945600" cy="32918400"/>
  <p:notesSz cx="6858000" cy="9144000"/>
  <p:embeddedFontLst>
    <p:embeddedFont>
      <p:font typeface="Roboto" panose="02000000000000000000" pitchFamily="2" charset="0"/>
      <p:regular r:id="rId4"/>
      <p:bold r:id="rId5"/>
      <p:italic r:id="rId6"/>
      <p:boldItalic r:id="rId7"/>
    </p:embeddedFont>
    <p:embeddedFont>
      <p:font typeface="Roboto Bold" panose="02000000000000000000" pitchFamily="2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>
      <p:cViewPr>
        <p:scale>
          <a:sx n="88" d="100"/>
          <a:sy n="88" d="100"/>
        </p:scale>
        <p:origin x="-69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-1270137" y="9558356"/>
            <a:ext cx="24485874" cy="19411431"/>
          </a:xfrm>
          <a:custGeom>
            <a:avLst/>
            <a:gdLst/>
            <a:ahLst/>
            <a:cxnLst/>
            <a:rect l="l" t="t" r="r" b="b"/>
            <a:pathLst>
              <a:path w="24485874" h="19411431">
                <a:moveTo>
                  <a:pt x="0" y="0"/>
                </a:moveTo>
                <a:lnTo>
                  <a:pt x="24485874" y="0"/>
                </a:lnTo>
                <a:lnTo>
                  <a:pt x="24485874" y="19411431"/>
                </a:lnTo>
                <a:lnTo>
                  <a:pt x="0" y="1941143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801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717455" y="3185868"/>
            <a:ext cx="18510691" cy="1626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64"/>
              </a:lnSpc>
              <a:spcBef>
                <a:spcPct val="0"/>
              </a:spcBef>
            </a:pPr>
            <a:r>
              <a:rPr lang="en-US" sz="9474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854354" y="4827133"/>
            <a:ext cx="16236892" cy="11709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85"/>
              </a:lnSpc>
              <a:spcBef>
                <a:spcPct val="0"/>
              </a:spcBef>
            </a:pPr>
            <a:r>
              <a:rPr lang="en-US" sz="6775">
                <a:solidFill>
                  <a:srgbClr val="CFB87C"/>
                </a:solidFill>
                <a:latin typeface="Roboto"/>
                <a:ea typeface="Roboto"/>
                <a:cs typeface="Roboto"/>
                <a:sym typeface="Roboto"/>
              </a:rPr>
              <a:t>Subhead, Name or Dept Here</a:t>
            </a:r>
          </a:p>
        </p:txBody>
      </p:sp>
      <p:pic>
        <p:nvPicPr>
          <p:cNvPr id="6" name="Picture 5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143A0FB3-96DA-88A0-447E-92178E7C48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917" y="609600"/>
            <a:ext cx="5917766" cy="21940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B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-1270137" y="9558356"/>
            <a:ext cx="24485874" cy="19411431"/>
          </a:xfrm>
          <a:custGeom>
            <a:avLst/>
            <a:gdLst/>
            <a:ahLst/>
            <a:cxnLst/>
            <a:rect l="l" t="t" r="r" b="b"/>
            <a:pathLst>
              <a:path w="24485874" h="19411431">
                <a:moveTo>
                  <a:pt x="0" y="0"/>
                </a:moveTo>
                <a:lnTo>
                  <a:pt x="24485874" y="0"/>
                </a:lnTo>
                <a:lnTo>
                  <a:pt x="24485874" y="19411431"/>
                </a:lnTo>
                <a:lnTo>
                  <a:pt x="0" y="1941143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8017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717455" y="3176343"/>
            <a:ext cx="18510691" cy="16687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544"/>
              </a:lnSpc>
              <a:spcBef>
                <a:spcPct val="0"/>
              </a:spcBef>
            </a:pPr>
            <a:r>
              <a:rPr lang="en-US" sz="9674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854354" y="4827133"/>
            <a:ext cx="16236892" cy="11709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485"/>
              </a:lnSpc>
              <a:spcBef>
                <a:spcPct val="0"/>
              </a:spcBef>
            </a:pPr>
            <a:r>
              <a:rPr lang="en-US" sz="6775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  <p:pic>
        <p:nvPicPr>
          <p:cNvPr id="6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D455EC9-F7F2-F961-CB87-9E42FD47A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0873" y="573086"/>
            <a:ext cx="6443854" cy="23890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Roboto Bold</vt:lpstr>
      <vt:lpstr>Roboto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24 x 36 Presentation Poster Template - CU Pharmacy</dc:title>
  <cp:lastModifiedBy>Nicole  Sisson</cp:lastModifiedBy>
  <cp:revision>2</cp:revision>
  <dcterms:created xsi:type="dcterms:W3CDTF">2006-08-16T00:00:00Z</dcterms:created>
  <dcterms:modified xsi:type="dcterms:W3CDTF">2025-10-28T21:14:07Z</dcterms:modified>
  <dc:identifier>DAGdyQE5PxU</dc:identifier>
</cp:coreProperties>
</file>