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32918400" cy="21945600"/>
  <p:notesSz cx="6858000" cy="9144000"/>
  <p:embeddedFontLst>
    <p:embeddedFont>
      <p:font typeface="Roboto Bold" panose="02000000000000000000" pitchFamily="2" charset="0"/>
      <p:regular r:id="rId4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 autoAdjust="0"/>
    <p:restoredTop sz="94607" autoAdjust="0"/>
  </p:normalViewPr>
  <p:slideViewPr>
    <p:cSldViewPr>
      <p:cViewPr>
        <p:scale>
          <a:sx n="41" d="100"/>
          <a:sy n="41" d="100"/>
        </p:scale>
        <p:origin x="1280" y="5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5400000">
            <a:off x="8147948" y="-3112153"/>
            <a:ext cx="16622503" cy="31317662"/>
          </a:xfrm>
          <a:custGeom>
            <a:avLst/>
            <a:gdLst/>
            <a:ahLst/>
            <a:cxnLst/>
            <a:rect l="l" t="t" r="r" b="b"/>
            <a:pathLst>
              <a:path w="16622503" h="31317662">
                <a:moveTo>
                  <a:pt x="0" y="0"/>
                </a:moveTo>
                <a:lnTo>
                  <a:pt x="16622504" y="0"/>
                </a:lnTo>
                <a:lnTo>
                  <a:pt x="16622504" y="31317662"/>
                </a:lnTo>
                <a:lnTo>
                  <a:pt x="0" y="3131766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2819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800369" y="912559"/>
            <a:ext cx="16872287" cy="14484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885"/>
              </a:lnSpc>
              <a:spcBef>
                <a:spcPct val="0"/>
              </a:spcBef>
            </a:pPr>
            <a:r>
              <a:rPr lang="en-US" sz="8489" b="1">
                <a:solidFill>
                  <a:srgbClr val="CFB87C"/>
                </a:solidFill>
                <a:latin typeface="Roboto Bold"/>
                <a:ea typeface="Roboto Bold"/>
                <a:cs typeface="Roboto Bold"/>
                <a:sym typeface="Roboto Bold"/>
              </a:rPr>
              <a:t>TITLE GOES HERE AND HERE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800369" y="2362856"/>
            <a:ext cx="13594668" cy="942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729"/>
              </a:lnSpc>
              <a:spcBef>
                <a:spcPct val="0"/>
              </a:spcBef>
            </a:pPr>
            <a:r>
              <a:rPr lang="en-US" sz="5520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SUBHEAD, NAME or DEPT HERE</a:t>
            </a:r>
          </a:p>
        </p:txBody>
      </p:sp>
      <p:pic>
        <p:nvPicPr>
          <p:cNvPr id="10" name="Picture 9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33F93359-BFFB-3CC4-811E-3731F519A8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5400" y="623596"/>
            <a:ext cx="7772400" cy="288160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B8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5400000">
            <a:off x="8147948" y="-3112153"/>
            <a:ext cx="16622503" cy="31317662"/>
          </a:xfrm>
          <a:custGeom>
            <a:avLst/>
            <a:gdLst/>
            <a:ahLst/>
            <a:cxnLst/>
            <a:rect l="l" t="t" r="r" b="b"/>
            <a:pathLst>
              <a:path w="16622503" h="31317662">
                <a:moveTo>
                  <a:pt x="0" y="0"/>
                </a:moveTo>
                <a:lnTo>
                  <a:pt x="16622504" y="0"/>
                </a:lnTo>
                <a:lnTo>
                  <a:pt x="16622504" y="31317662"/>
                </a:lnTo>
                <a:lnTo>
                  <a:pt x="0" y="3131766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32819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800369" y="912559"/>
            <a:ext cx="16872287" cy="14484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885"/>
              </a:lnSpc>
              <a:spcBef>
                <a:spcPct val="0"/>
              </a:spcBef>
            </a:pPr>
            <a:r>
              <a:rPr lang="en-US" sz="8489" b="1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TITLE GOES HERE AND HERE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800369" y="2362856"/>
            <a:ext cx="13594668" cy="942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729"/>
              </a:lnSpc>
              <a:spcBef>
                <a:spcPct val="0"/>
              </a:spcBef>
            </a:pPr>
            <a:r>
              <a:rPr lang="en-US" sz="5520" b="1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SUBHEAD, NAME or DEPT HERE</a:t>
            </a:r>
          </a:p>
        </p:txBody>
      </p:sp>
      <p:pic>
        <p:nvPicPr>
          <p:cNvPr id="17" name="Picture 1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09B229EF-D1BF-E05E-9B03-F3A6801B11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9200" y="762000"/>
            <a:ext cx="7772400" cy="28816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22</Words>
  <Application>Microsoft Macintosh PowerPoint</Application>
  <PresentationFormat>Custom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Roboto Bold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 x 24 Presentation Poster Template - CU Pharmacy</dc:title>
  <cp:lastModifiedBy>Nicole  Sisson</cp:lastModifiedBy>
  <cp:revision>2</cp:revision>
  <dcterms:created xsi:type="dcterms:W3CDTF">2006-08-16T00:00:00Z</dcterms:created>
  <dcterms:modified xsi:type="dcterms:W3CDTF">2025-10-28T21:09:11Z</dcterms:modified>
  <dc:identifier>DAGdycs6cvs</dc:identifier>
</cp:coreProperties>
</file>