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32918400" cy="21945600"/>
  <p:notesSz cx="6858000" cy="9144000"/>
  <p:embeddedFontLst>
    <p:embeddedFont>
      <p:font typeface="Roboto Bold" panose="02000000000000000000" pitchFamily="2" charset="0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58" autoAdjust="0"/>
  </p:normalViewPr>
  <p:slideViewPr>
    <p:cSldViewPr>
      <p:cViewPr>
        <p:scale>
          <a:sx n="25" d="100"/>
          <a:sy n="25" d="100"/>
        </p:scale>
        <p:origin x="2792" y="10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400000">
            <a:off x="8147948" y="-3112153"/>
            <a:ext cx="16622503" cy="31317662"/>
          </a:xfrm>
          <a:custGeom>
            <a:avLst/>
            <a:gdLst/>
            <a:ahLst/>
            <a:cxnLst/>
            <a:rect l="l" t="t" r="r" b="b"/>
            <a:pathLst>
              <a:path w="16622503" h="31317662">
                <a:moveTo>
                  <a:pt x="0" y="0"/>
                </a:moveTo>
                <a:lnTo>
                  <a:pt x="16622504" y="0"/>
                </a:lnTo>
                <a:lnTo>
                  <a:pt x="16622504" y="31317662"/>
                </a:lnTo>
                <a:lnTo>
                  <a:pt x="0" y="3131766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2819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800369" y="912559"/>
            <a:ext cx="16872287" cy="14484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885"/>
              </a:lnSpc>
              <a:spcBef>
                <a:spcPct val="0"/>
              </a:spcBef>
            </a:pPr>
            <a:r>
              <a:rPr lang="en-US" sz="8489" b="1">
                <a:solidFill>
                  <a:srgbClr val="CFB87C"/>
                </a:solidFill>
                <a:latin typeface="Roboto Bold"/>
                <a:ea typeface="Roboto Bold"/>
                <a:cs typeface="Roboto Bold"/>
                <a:sym typeface="Roboto Bold"/>
              </a:rPr>
              <a:t>TITLE GOES HERE AND HERE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00369" y="2362856"/>
            <a:ext cx="13594668" cy="942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729"/>
              </a:lnSpc>
              <a:spcBef>
                <a:spcPct val="0"/>
              </a:spcBef>
            </a:pPr>
            <a:r>
              <a:rPr lang="en-US" sz="552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SUBHEAD, NAME or DEPT HERE</a:t>
            </a:r>
          </a:p>
        </p:txBody>
      </p:sp>
      <p:pic>
        <p:nvPicPr>
          <p:cNvPr id="7" name="Picture 6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E7F2B7F8-A27E-5421-DA0A-0366B5748C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5400" y="623596"/>
            <a:ext cx="7772400" cy="28816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B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E84AA3D-91DC-4F14-9568-FE2049279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2700" y="636296"/>
            <a:ext cx="7772400" cy="2881604"/>
          </a:xfrm>
          <a:prstGeom prst="rect">
            <a:avLst/>
          </a:prstGeom>
        </p:spPr>
      </p:pic>
      <p:sp>
        <p:nvSpPr>
          <p:cNvPr id="2" name="Freeform 2"/>
          <p:cNvSpPr/>
          <p:nvPr/>
        </p:nvSpPr>
        <p:spPr>
          <a:xfrm rot="-5400000">
            <a:off x="8147948" y="-3112153"/>
            <a:ext cx="16622503" cy="31317662"/>
          </a:xfrm>
          <a:custGeom>
            <a:avLst/>
            <a:gdLst/>
            <a:ahLst/>
            <a:cxnLst/>
            <a:rect l="l" t="t" r="r" b="b"/>
            <a:pathLst>
              <a:path w="16622503" h="31317662">
                <a:moveTo>
                  <a:pt x="0" y="0"/>
                </a:moveTo>
                <a:lnTo>
                  <a:pt x="16622504" y="0"/>
                </a:lnTo>
                <a:lnTo>
                  <a:pt x="16622504" y="31317662"/>
                </a:lnTo>
                <a:lnTo>
                  <a:pt x="0" y="3131766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32819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800369" y="912559"/>
            <a:ext cx="16872287" cy="14484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885"/>
              </a:lnSpc>
              <a:spcBef>
                <a:spcPct val="0"/>
              </a:spcBef>
            </a:pPr>
            <a:r>
              <a:rPr lang="en-US" sz="8489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TITLE GOES HERE AND HERE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00369" y="2362856"/>
            <a:ext cx="13594668" cy="942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729"/>
              </a:lnSpc>
              <a:spcBef>
                <a:spcPct val="0"/>
              </a:spcBef>
            </a:pPr>
            <a:r>
              <a:rPr lang="en-US" sz="5520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SUBHEAD, NAME or DEPT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22</Words>
  <Application>Microsoft Macintosh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Roboto Bold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 x 24 Presentation Poster Template - CU Pharmacy</dc:title>
  <cp:lastModifiedBy>Nicole  Sisson</cp:lastModifiedBy>
  <cp:revision>3</cp:revision>
  <dcterms:created xsi:type="dcterms:W3CDTF">2006-08-16T00:00:00Z</dcterms:created>
  <dcterms:modified xsi:type="dcterms:W3CDTF">2025-10-28T21:10:05Z</dcterms:modified>
  <dc:identifier>DAGdycs6cvs</dc:identifier>
</cp:coreProperties>
</file>