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0058400" cy="15544800"/>
  <p:notesSz cx="6858000" cy="9144000"/>
  <p:embeddedFontLst>
    <p:embeddedFont>
      <p:font typeface="Roboto Bold" panose="02000000000000000000" pitchFamily="2" charset="0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58" autoAdjust="0"/>
  </p:normalViewPr>
  <p:slideViewPr>
    <p:cSldViewPr>
      <p:cViewPr>
        <p:scale>
          <a:sx n="89" d="100"/>
          <a:sy n="89" d="100"/>
        </p:scale>
        <p:origin x="2568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400000">
            <a:off x="-841109" y="4667786"/>
            <a:ext cx="11740617" cy="8896906"/>
          </a:xfrm>
          <a:custGeom>
            <a:avLst/>
            <a:gdLst/>
            <a:ahLst/>
            <a:cxnLst/>
            <a:rect l="l" t="t" r="r" b="b"/>
            <a:pathLst>
              <a:path w="11740617" h="8896906">
                <a:moveTo>
                  <a:pt x="0" y="0"/>
                </a:moveTo>
                <a:lnTo>
                  <a:pt x="11740618" y="0"/>
                </a:lnTo>
                <a:lnTo>
                  <a:pt x="11740618" y="8896906"/>
                </a:lnTo>
                <a:lnTo>
                  <a:pt x="0" y="889690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r="-72224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580747" y="1429170"/>
            <a:ext cx="8896906" cy="8011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510"/>
              </a:lnSpc>
              <a:spcBef>
                <a:spcPct val="0"/>
              </a:spcBef>
            </a:pPr>
            <a:r>
              <a:rPr lang="en-US" sz="4650" b="1">
                <a:solidFill>
                  <a:srgbClr val="CFB87C"/>
                </a:solidFill>
                <a:latin typeface="Roboto Bold"/>
                <a:ea typeface="Roboto Bold"/>
                <a:cs typeface="Roboto Bold"/>
                <a:sym typeface="Roboto Bold"/>
              </a:rPr>
              <a:t>TITLE GOES HERE AND HERE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127182" y="2214180"/>
            <a:ext cx="7804036" cy="5703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59"/>
              </a:lnSpc>
              <a:spcBef>
                <a:spcPct val="0"/>
              </a:spcBef>
            </a:pPr>
            <a:r>
              <a:rPr lang="en-US" sz="3256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SUBHEAD, NAME or DEPT HERE</a:t>
            </a:r>
          </a:p>
        </p:txBody>
      </p:sp>
      <p:pic>
        <p:nvPicPr>
          <p:cNvPr id="6" name="Picture 5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02E9B3AF-4356-86B3-FE21-A3F5FE8F6D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5417" y="184036"/>
            <a:ext cx="2987564" cy="110763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B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1FB8F4E-F60B-8892-3EC1-FEF932D70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318" y="164309"/>
            <a:ext cx="3040772" cy="1127361"/>
          </a:xfrm>
          <a:prstGeom prst="rect">
            <a:avLst/>
          </a:prstGeom>
        </p:spPr>
      </p:pic>
      <p:sp>
        <p:nvSpPr>
          <p:cNvPr id="2" name="Freeform 2"/>
          <p:cNvSpPr/>
          <p:nvPr/>
        </p:nvSpPr>
        <p:spPr>
          <a:xfrm rot="-5400000">
            <a:off x="-841109" y="4667786"/>
            <a:ext cx="11740617" cy="8896906"/>
          </a:xfrm>
          <a:custGeom>
            <a:avLst/>
            <a:gdLst/>
            <a:ahLst/>
            <a:cxnLst/>
            <a:rect l="l" t="t" r="r" b="b"/>
            <a:pathLst>
              <a:path w="11740617" h="8896906">
                <a:moveTo>
                  <a:pt x="0" y="0"/>
                </a:moveTo>
                <a:lnTo>
                  <a:pt x="11740618" y="0"/>
                </a:lnTo>
                <a:lnTo>
                  <a:pt x="11740618" y="8896906"/>
                </a:lnTo>
                <a:lnTo>
                  <a:pt x="0" y="889690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72224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273343" y="1385632"/>
            <a:ext cx="9511713" cy="8499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59"/>
              </a:lnSpc>
              <a:spcBef>
                <a:spcPct val="0"/>
              </a:spcBef>
            </a:pPr>
            <a:r>
              <a:rPr lang="en-US" sz="4971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TITLE GOES HERE AND HERE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857539" y="2223573"/>
            <a:ext cx="8343322" cy="6044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4"/>
              </a:lnSpc>
              <a:spcBef>
                <a:spcPct val="0"/>
              </a:spcBef>
            </a:pPr>
            <a:r>
              <a:rPr lang="en-US" sz="3481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SUBHEAD, NAME or DEPT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Macintosh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Roboto Bold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x 17 Presentation Poster Template - CU Anschutz</dc:title>
  <cp:lastModifiedBy>Nicole  Sisson</cp:lastModifiedBy>
  <cp:revision>2</cp:revision>
  <dcterms:created xsi:type="dcterms:W3CDTF">2006-08-16T00:00:00Z</dcterms:created>
  <dcterms:modified xsi:type="dcterms:W3CDTF">2025-10-28T21:12:51Z</dcterms:modified>
  <dc:identifier>DAGdybyw-XM</dc:identifier>
</cp:coreProperties>
</file>